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23"/>
  </p:notesMasterIdLst>
  <p:handoutMasterIdLst>
    <p:handoutMasterId r:id="rId24"/>
  </p:handoutMasterIdLst>
  <p:sldIdLst>
    <p:sldId id="256" r:id="rId2"/>
    <p:sldId id="257" r:id="rId3"/>
    <p:sldId id="258" r:id="rId4"/>
    <p:sldId id="261" r:id="rId5"/>
    <p:sldId id="260" r:id="rId6"/>
    <p:sldId id="284" r:id="rId7"/>
    <p:sldId id="267" r:id="rId8"/>
    <p:sldId id="274" r:id="rId9"/>
    <p:sldId id="277" r:id="rId10"/>
    <p:sldId id="266" r:id="rId11"/>
    <p:sldId id="285" r:id="rId12"/>
    <p:sldId id="271" r:id="rId13"/>
    <p:sldId id="273" r:id="rId14"/>
    <p:sldId id="286" r:id="rId15"/>
    <p:sldId id="287" r:id="rId16"/>
    <p:sldId id="282" r:id="rId17"/>
    <p:sldId id="289" r:id="rId18"/>
    <p:sldId id="290" r:id="rId19"/>
    <p:sldId id="288" r:id="rId20"/>
    <p:sldId id="283" r:id="rId21"/>
    <p:sldId id="279" r:id="rId22"/>
  </p:sldIdLst>
  <p:sldSz cx="12192000" cy="6858000"/>
  <p:notesSz cx="6858000" cy="12192000"/>
  <p:defaultTextStyle>
    <a:defPPr>
      <a:defRPr lang="fr-FR"/>
    </a:defPPr>
    <a:lvl1pPr marL="0" algn="l" defTabSz="914400">
      <a:defRPr sz="1800">
        <a:solidFill>
          <a:schemeClr val="tx1"/>
        </a:solidFill>
        <a:latin typeface="+mn-lt"/>
        <a:ea typeface="+mn-ea"/>
      </a:defRPr>
    </a:lvl1pPr>
    <a:lvl2pPr marL="457200" algn="l" defTabSz="914400">
      <a:defRPr sz="1800">
        <a:solidFill>
          <a:schemeClr val="tx1"/>
        </a:solidFill>
        <a:latin typeface="+mn-lt"/>
        <a:ea typeface="+mn-ea"/>
      </a:defRPr>
    </a:lvl2pPr>
    <a:lvl3pPr marL="914400" algn="l" defTabSz="914400">
      <a:defRPr sz="1800">
        <a:solidFill>
          <a:schemeClr val="tx1"/>
        </a:solidFill>
        <a:latin typeface="+mn-lt"/>
        <a:ea typeface="+mn-ea"/>
      </a:defRPr>
    </a:lvl3pPr>
    <a:lvl4pPr marL="1371600" algn="l" defTabSz="914400">
      <a:defRPr sz="1800">
        <a:solidFill>
          <a:schemeClr val="tx1"/>
        </a:solidFill>
        <a:latin typeface="+mn-lt"/>
        <a:ea typeface="+mn-ea"/>
      </a:defRPr>
    </a:lvl4pPr>
    <a:lvl5pPr marL="1828800" algn="l" defTabSz="914400">
      <a:defRPr sz="1800">
        <a:solidFill>
          <a:schemeClr val="tx1"/>
        </a:solidFill>
        <a:latin typeface="+mn-lt"/>
        <a:ea typeface="+mn-ea"/>
      </a:defRPr>
    </a:lvl5pPr>
    <a:lvl6pPr marL="2286000" algn="l" defTabSz="914400">
      <a:defRPr sz="1800">
        <a:solidFill>
          <a:schemeClr val="tx1"/>
        </a:solidFill>
        <a:latin typeface="+mn-lt"/>
        <a:ea typeface="+mn-ea"/>
      </a:defRPr>
    </a:lvl6pPr>
    <a:lvl7pPr marL="2743200" algn="l" defTabSz="914400">
      <a:defRPr sz="1800">
        <a:solidFill>
          <a:schemeClr val="tx1"/>
        </a:solidFill>
        <a:latin typeface="+mn-lt"/>
        <a:ea typeface="+mn-ea"/>
      </a:defRPr>
    </a:lvl7pPr>
    <a:lvl8pPr marL="3200400" algn="l" defTabSz="914400">
      <a:defRPr sz="1800">
        <a:solidFill>
          <a:schemeClr val="tx1"/>
        </a:solidFill>
        <a:latin typeface="+mn-lt"/>
        <a:ea typeface="+mn-ea"/>
      </a:defRPr>
    </a:lvl8pPr>
    <a:lvl9pPr marL="3657600" algn="l" defTabSz="914400">
      <a:defRPr sz="1800">
        <a:solidFill>
          <a:schemeClr val="tx1"/>
        </a:solidFill>
        <a:latin typeface="+mn-lt"/>
        <a:ea typeface="+mn-ea"/>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045653-54FA-440E-9DC8-1B94D43C2C8C}" v="16" dt="2020-03-23T16:18:47.893"/>
    <p1510:client id="{43486796-5680-456E-BDE2-BB500B77DBBA}" v="1580" dt="2020-03-23T16:10:05.747"/>
    <p1510:client id="{A488B57A-264B-4931-A61B-F5DD4D4321AD}" v="4" dt="2020-03-26T06:40:30.817"/>
    <p1510:client id="{C452063E-7E62-43EA-8CD8-563A5DACEDD7}" v="45" dt="2020-03-23T17:17:39.339"/>
    <p1510:client id="{CA41B2B8-7BD8-4C63-A5F2-714A6C856F5D}" v="108" dt="2020-03-25T10:27:27.588"/>
    <p1510:client id="{D3B103A0-CF43-4E14-A889-E4438438C628}" v="1856" dt="2020-03-23T15:34:51.399"/>
    <p1510:client id="{E6626E72-883C-4AB9-8F61-B6D6FCF13DF7}" v="844" dt="2020-03-23T17:59:28.571"/>
    <p1510:client id="{F85F406E-B681-4816-9AAD-8507077AE379}" v="1298" dt="2020-03-25T08:45:18.299"/>
  </p1510:revLst>
</p1510:revInfo>
</file>

<file path=ppt/tableStyles.xml><?xml version="1.0" encoding="utf-8"?>
<a:tblStyleLst xmlns:a="http://schemas.openxmlformats.org/drawingml/2006/main" def="{5C22544A-7EE6-4342-B048-85BDC9FD1C3A}">
  <a:tblStyle styleId="{125E5076-3810-47DD-B79F-674D7AD40C01}" styleName="æ·±è²æ ·å¼ 1 - å¼ºè°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299BA1B-71B8-20C7-0560-4A228A52EC39}" styleName="ä¸­åº¦æ ·å¼ 2 - å¼ºè° 1">
    <a:wholeTbl>
      <a:tcTxStyle>
        <a:fontRef idx="minor">
          <a:prstClr val="black"/>
        </a:fontRef>
        <a:schemeClr val="dk1"/>
      </a:tcTxStyle>
      <a:tcStyle>
        <a:tcBdr>
          <a:left>
            <a:ln w="12700">
              <a:solidFill>
                <a:schemeClr val="lt1"/>
              </a:solidFill>
            </a:ln>
          </a:left>
          <a:right>
            <a:ln w="12700">
              <a:solidFill>
                <a:schemeClr val="lt1"/>
              </a:solidFill>
            </a:ln>
          </a:right>
          <a:top>
            <a:ln w="12700">
              <a:solidFill>
                <a:schemeClr val="lt1"/>
              </a:solidFill>
            </a:ln>
          </a:top>
          <a:bottom>
            <a:ln w="12700">
              <a:solidFill>
                <a:schemeClr val="lt1"/>
              </a:solidFill>
            </a:ln>
          </a:bottom>
          <a:insideH>
            <a:ln w="12700">
              <a:solidFill>
                <a:schemeClr val="lt1"/>
              </a:solidFill>
            </a:ln>
          </a:insideH>
          <a:insideV>
            <a:ln w="12700">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fill>
          <a:solidFill>
            <a:schemeClr val="accent1">
              <a:tint val="40000"/>
            </a:schemeClr>
          </a:solidFill>
        </a:fill>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a:solidFill>
                <a:schemeClr val="lt1"/>
              </a:solidFill>
            </a:ln>
          </a:top>
        </a:tcBdr>
        <a:fill>
          <a:solidFill>
            <a:schemeClr val="accent1"/>
          </a:solidFill>
        </a:fill>
      </a:tcStyle>
    </a:lastRow>
    <a:seCell>
      <a:tcStyle>
        <a:tcBdr/>
      </a:tcStyle>
    </a:seCell>
    <a:swCell>
      <a:tcStyle>
        <a:tcBdr/>
      </a:tcStyle>
    </a:swCell>
    <a:firstRow>
      <a:tcTxStyle b="on">
        <a:fontRef idx="minor">
          <a:prstClr val="black"/>
        </a:fontRef>
        <a:schemeClr val="lt1"/>
      </a:tcTxStyle>
      <a:tcStyle>
        <a:tcBdr>
          <a:bottom>
            <a:ln w="38100">
              <a:solidFill>
                <a:schemeClr val="lt1"/>
              </a:solidFill>
            </a:ln>
          </a:bottom>
        </a:tcBdr>
        <a:fill>
          <a:solidFill>
            <a:schemeClr val="accent1"/>
          </a:solidFill>
        </a:fill>
      </a:tcStyle>
    </a:firstRow>
    <a:neCell>
      <a:tcStyle>
        <a:tcBdr/>
      </a:tcStyle>
    </a:neCell>
    <a:nwCell>
      <a:tcStyle>
        <a:tcBdr/>
      </a:tcStyle>
    </a:nwCell>
  </a:tblStyle>
  <a:tblStyle styleId="{D27102A9-8310-4765-A935-A1911B00CA55}" styleName="Stile chiaro 1 - Colore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7292A2E-F333-43FB-9621-5CBBE7FDCDCB}" styleName="Stile chiaro 2 - Colore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D083AE6-46FA-4A59-8FB0-9F97EB10719F}" styleName="Stile chiaro 3 - Colore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E171933-4619-4E11-9A3F-F7608DF75F80}" styleName="Stile medio 1 - Colore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B9631B5-78F2-41C9-869B-9F39066F8104}" styleName="Stile medio 3 - Colore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6A7118-EA18-45FB-AC41-C31DDE3D058F}" type="doc">
      <dgm:prSet loTypeId="urn:microsoft.com/office/officeart/2005/8/layout/process3" loCatId="process" qsTypeId="urn:microsoft.com/office/officeart/2005/8/quickstyle/simple1" qsCatId="simple" csTypeId="urn:microsoft.com/office/officeart/2005/8/colors/accent4_2" csCatId="accent4" phldr="1"/>
      <dgm:spPr/>
      <dgm:t>
        <a:bodyPr/>
        <a:lstStyle/>
        <a:p>
          <a:endParaRPr lang="en-GB"/>
        </a:p>
      </dgm:t>
    </dgm:pt>
    <dgm:pt modelId="{5AA8E5C4-14A9-46B2-8E13-1EEFBB6BB2C4}">
      <dgm:prSet phldrT="[Text]" phldr="0"/>
      <dgm:spPr/>
      <dgm:t>
        <a:bodyPr/>
        <a:lstStyle/>
        <a:p>
          <a:r>
            <a:rPr lang="en-GB" b="1">
              <a:latin typeface="Arial"/>
              <a:cs typeface="Arial"/>
            </a:rPr>
            <a:t>Formulation</a:t>
          </a:r>
          <a:endParaRPr lang="en-GB" b="1" i="0" u="none" strike="noStrike" cap="none" baseline="0" noProof="0">
            <a:solidFill>
              <a:srgbClr val="010000"/>
            </a:solidFill>
            <a:latin typeface="Arial"/>
            <a:cs typeface="Arial"/>
          </a:endParaRPr>
        </a:p>
      </dgm:t>
    </dgm:pt>
    <dgm:pt modelId="{34545D7B-810B-4A4C-925B-9AEEC18AD2EE}" type="parTrans" cxnId="{3B025501-4142-447E-8195-B0992D886387}">
      <dgm:prSet/>
      <dgm:spPr/>
      <dgm:t>
        <a:bodyPr/>
        <a:lstStyle/>
        <a:p>
          <a:endParaRPr lang="en-GB"/>
        </a:p>
      </dgm:t>
    </dgm:pt>
    <dgm:pt modelId="{9182B212-E33A-4C69-860F-CD147D990347}" type="sibTrans" cxnId="{3B025501-4142-447E-8195-B0992D886387}">
      <dgm:prSet/>
      <dgm:spPr/>
      <dgm:t>
        <a:bodyPr/>
        <a:lstStyle/>
        <a:p>
          <a:endParaRPr lang="en-GB"/>
        </a:p>
      </dgm:t>
    </dgm:pt>
    <dgm:pt modelId="{5A2CF237-E2E4-46CA-9849-CD47F2D72ECE}">
      <dgm:prSet phldrT="[Text]" phldr="0"/>
      <dgm:spPr/>
      <dgm:t>
        <a:bodyPr/>
        <a:lstStyle/>
        <a:p>
          <a:pPr rtl="0"/>
          <a:r>
            <a:rPr lang="en-GB" b="0">
              <a:latin typeface="Arial"/>
              <a:cs typeface="Arial"/>
            </a:rPr>
            <a:t>Optimal Control Theory</a:t>
          </a:r>
          <a:endParaRPr lang="en-GB" b="0">
            <a:latin typeface="Arial"/>
          </a:endParaRPr>
        </a:p>
      </dgm:t>
    </dgm:pt>
    <dgm:pt modelId="{71B7FF05-79F1-466D-933E-D0DFD005BBB6}" type="parTrans" cxnId="{C521BC51-B50F-4C4A-AFD4-1341E4E2BF1F}">
      <dgm:prSet/>
      <dgm:spPr/>
      <dgm:t>
        <a:bodyPr/>
        <a:lstStyle/>
        <a:p>
          <a:endParaRPr lang="en-GB"/>
        </a:p>
      </dgm:t>
    </dgm:pt>
    <dgm:pt modelId="{A57E5A41-4593-4F9D-99C2-E03AEEDE0183}" type="sibTrans" cxnId="{C521BC51-B50F-4C4A-AFD4-1341E4E2BF1F}">
      <dgm:prSet/>
      <dgm:spPr/>
      <dgm:t>
        <a:bodyPr/>
        <a:lstStyle/>
        <a:p>
          <a:endParaRPr lang="en-GB"/>
        </a:p>
      </dgm:t>
    </dgm:pt>
    <dgm:pt modelId="{A39CF271-21E6-4ABE-B819-C218AE428FE3}">
      <dgm:prSet phldrT="[Text]" phldr="0"/>
      <dgm:spPr/>
      <dgm:t>
        <a:bodyPr/>
        <a:lstStyle/>
        <a:p>
          <a:r>
            <a:rPr lang="en-GB" b="0">
              <a:latin typeface="Arial"/>
              <a:cs typeface="Arial"/>
            </a:rPr>
            <a:t>EOMs</a:t>
          </a:r>
          <a:endParaRPr lang="en-GB" b="0">
            <a:latin typeface="Arial"/>
          </a:endParaRPr>
        </a:p>
      </dgm:t>
    </dgm:pt>
    <dgm:pt modelId="{74F8E8FC-2063-464F-8EB6-8385D83FB9C9}" type="parTrans" cxnId="{E7DCF182-837B-45EB-BAEE-A5078AC72D28}">
      <dgm:prSet/>
      <dgm:spPr/>
      <dgm:t>
        <a:bodyPr/>
        <a:lstStyle/>
        <a:p>
          <a:endParaRPr lang="en-GB"/>
        </a:p>
      </dgm:t>
    </dgm:pt>
    <dgm:pt modelId="{228C2970-B2F0-4A55-9E54-3C3C5C94E90E}" type="sibTrans" cxnId="{E7DCF182-837B-45EB-BAEE-A5078AC72D28}">
      <dgm:prSet/>
      <dgm:spPr/>
      <dgm:t>
        <a:bodyPr/>
        <a:lstStyle/>
        <a:p>
          <a:endParaRPr lang="en-GB"/>
        </a:p>
      </dgm:t>
    </dgm:pt>
    <dgm:pt modelId="{19EE8B91-748C-449A-A8AB-9E41EFE38938}">
      <dgm:prSet phldrT="[Text]" phldr="0"/>
      <dgm:spPr/>
      <dgm:t>
        <a:bodyPr/>
        <a:lstStyle/>
        <a:p>
          <a:r>
            <a:rPr lang="en-GB" b="0">
              <a:latin typeface="Arial"/>
              <a:cs typeface="Arial"/>
            </a:rPr>
            <a:t>Constraints</a:t>
          </a:r>
          <a:endParaRPr lang="en-GB" b="0">
            <a:latin typeface="Arial"/>
          </a:endParaRPr>
        </a:p>
      </dgm:t>
    </dgm:pt>
    <dgm:pt modelId="{7C7ED1F7-4683-4315-A085-0DF7586AE12B}" type="parTrans" cxnId="{17E5BAF5-8752-436B-B2B7-CC313DE43A58}">
      <dgm:prSet/>
      <dgm:spPr/>
      <dgm:t>
        <a:bodyPr/>
        <a:lstStyle/>
        <a:p>
          <a:endParaRPr lang="en-GB"/>
        </a:p>
      </dgm:t>
    </dgm:pt>
    <dgm:pt modelId="{327CB3CF-F70E-493F-8D4E-0C5CF97CFD7A}" type="sibTrans" cxnId="{17E5BAF5-8752-436B-B2B7-CC313DE43A58}">
      <dgm:prSet/>
      <dgm:spPr/>
      <dgm:t>
        <a:bodyPr/>
        <a:lstStyle/>
        <a:p>
          <a:endParaRPr lang="en-GB"/>
        </a:p>
      </dgm:t>
    </dgm:pt>
    <dgm:pt modelId="{3017CDBA-35B6-4448-9331-FA6B08830444}">
      <dgm:prSet phldrT="[Text]" phldr="0"/>
      <dgm:spPr/>
      <dgm:t>
        <a:bodyPr/>
        <a:lstStyle/>
        <a:p>
          <a:r>
            <a:rPr lang="en-GB" b="1">
              <a:latin typeface="Arial"/>
              <a:cs typeface="Arial"/>
            </a:rPr>
            <a:t>Transcription</a:t>
          </a:r>
          <a:endParaRPr lang="en-GB" b="1">
            <a:latin typeface="Arial"/>
          </a:endParaRPr>
        </a:p>
      </dgm:t>
    </dgm:pt>
    <dgm:pt modelId="{895F1168-4622-4D39-9773-35F3B02E7416}" type="parTrans" cxnId="{4ADE67B6-0C0C-444B-B5D8-2316663BA411}">
      <dgm:prSet/>
      <dgm:spPr/>
      <dgm:t>
        <a:bodyPr/>
        <a:lstStyle/>
        <a:p>
          <a:endParaRPr lang="en-GB"/>
        </a:p>
      </dgm:t>
    </dgm:pt>
    <dgm:pt modelId="{B161B159-037F-4CDA-8D63-28A353FBA819}" type="sibTrans" cxnId="{4ADE67B6-0C0C-444B-B5D8-2316663BA411}">
      <dgm:prSet/>
      <dgm:spPr/>
      <dgm:t>
        <a:bodyPr/>
        <a:lstStyle/>
        <a:p>
          <a:endParaRPr lang="en-GB"/>
        </a:p>
      </dgm:t>
    </dgm:pt>
    <dgm:pt modelId="{320878AE-F260-4C5E-9408-A1FEDE4CCA10}">
      <dgm:prSet phldr="0"/>
      <dgm:spPr/>
      <dgm:t>
        <a:bodyPr/>
        <a:lstStyle/>
        <a:p>
          <a:pPr rtl="0"/>
          <a:r>
            <a:rPr lang="en-GB" b="0">
              <a:latin typeface="Arial"/>
              <a:cs typeface="Arial"/>
            </a:rPr>
            <a:t>Gauss-Lobatto</a:t>
          </a:r>
          <a:r>
            <a:rPr lang="en-GB" b="0" baseline="30000">
              <a:latin typeface="Arial"/>
              <a:cs typeface="Arial"/>
            </a:rPr>
            <a:t>1</a:t>
          </a:r>
        </a:p>
      </dgm:t>
    </dgm:pt>
    <dgm:pt modelId="{EE81AEDD-2E33-4CF6-8011-D40A181D81E2}" type="parTrans" cxnId="{B9E46A6D-FF47-4C68-9D3F-9470FB85758C}">
      <dgm:prSet/>
      <dgm:spPr/>
    </dgm:pt>
    <dgm:pt modelId="{5BDDB048-6F3C-4D41-B2AA-D433FDE9B356}" type="sibTrans" cxnId="{B9E46A6D-FF47-4C68-9D3F-9470FB85758C}">
      <dgm:prSet/>
      <dgm:spPr/>
      <dgm:t>
        <a:bodyPr/>
        <a:lstStyle/>
        <a:p>
          <a:endParaRPr lang="en-GB"/>
        </a:p>
      </dgm:t>
    </dgm:pt>
    <dgm:pt modelId="{A9F1CC57-9CEB-496C-BD42-AFE6FD2D898B}">
      <dgm:prSet phldr="0"/>
      <dgm:spPr/>
      <dgm:t>
        <a:bodyPr/>
        <a:lstStyle/>
        <a:p>
          <a:r>
            <a:rPr lang="en-GB" b="0">
              <a:latin typeface="Arial"/>
              <a:cs typeface="Arial"/>
            </a:rPr>
            <a:t>Radau-Pseudospectral</a:t>
          </a:r>
          <a:r>
            <a:rPr lang="en-GB" b="0" baseline="30000">
              <a:latin typeface="Arial"/>
              <a:cs typeface="Arial"/>
            </a:rPr>
            <a:t>2</a:t>
          </a:r>
        </a:p>
      </dgm:t>
    </dgm:pt>
    <dgm:pt modelId="{9B06F0FA-27D3-4019-9072-30B5F83D6F1E}" type="parTrans" cxnId="{1D6D7FB5-B6BE-40B1-8724-5C5C5F491B10}">
      <dgm:prSet/>
      <dgm:spPr/>
    </dgm:pt>
    <dgm:pt modelId="{0882E542-4837-489E-87C8-35CD93E6D0F7}" type="sibTrans" cxnId="{1D6D7FB5-B6BE-40B1-8724-5C5C5F491B10}">
      <dgm:prSet/>
      <dgm:spPr/>
      <dgm:t>
        <a:bodyPr/>
        <a:lstStyle/>
        <a:p>
          <a:endParaRPr lang="en-GB"/>
        </a:p>
      </dgm:t>
    </dgm:pt>
    <dgm:pt modelId="{9F75E5A3-42D3-46EA-9E00-347867571592}">
      <dgm:prSet phldr="0"/>
      <dgm:spPr/>
      <dgm:t>
        <a:bodyPr/>
        <a:lstStyle/>
        <a:p>
          <a:r>
            <a:rPr lang="en-GB" baseline="0">
              <a:latin typeface="Arial"/>
              <a:cs typeface="Arial"/>
            </a:rPr>
            <a:t>OpenMDAO</a:t>
          </a:r>
          <a:r>
            <a:rPr lang="en-GB" baseline="30000">
              <a:latin typeface="Arial"/>
              <a:cs typeface="Arial"/>
            </a:rPr>
            <a:t>3</a:t>
          </a:r>
          <a:endParaRPr lang="en-GB" baseline="30000">
            <a:latin typeface="Arial"/>
          </a:endParaRPr>
        </a:p>
      </dgm:t>
    </dgm:pt>
    <dgm:pt modelId="{E6311EEF-954E-4057-845F-4044D2902320}" type="parTrans" cxnId="{4C32AB79-0507-4A1A-840E-D47D8F6D2ACF}">
      <dgm:prSet/>
      <dgm:spPr/>
    </dgm:pt>
    <dgm:pt modelId="{4D4FF4B7-C567-4926-99DA-19F6D193D0C9}" type="sibTrans" cxnId="{4C32AB79-0507-4A1A-840E-D47D8F6D2ACF}">
      <dgm:prSet/>
      <dgm:spPr/>
      <dgm:t>
        <a:bodyPr/>
        <a:lstStyle/>
        <a:p>
          <a:endParaRPr lang="en-GB"/>
        </a:p>
      </dgm:t>
    </dgm:pt>
    <dgm:pt modelId="{6764CA1B-C77A-4A7C-96CE-CE60086178B3}">
      <dgm:prSet phldr="0"/>
      <dgm:spPr/>
      <dgm:t>
        <a:bodyPr/>
        <a:lstStyle/>
        <a:p>
          <a:pPr rtl="0"/>
          <a:r>
            <a:rPr lang="en-GB" b="1">
              <a:latin typeface="Arial"/>
              <a:cs typeface="Arial"/>
            </a:rPr>
            <a:t>NLP Solution</a:t>
          </a:r>
        </a:p>
      </dgm:t>
    </dgm:pt>
    <dgm:pt modelId="{2F5A3F6E-6024-43D5-89B5-883EE637BD5F}" type="parTrans" cxnId="{5E0C6049-20BF-41F2-985A-D2E84BA40452}">
      <dgm:prSet/>
      <dgm:spPr/>
    </dgm:pt>
    <dgm:pt modelId="{63799D48-D7A1-4AB2-831F-AE537AD37582}" type="sibTrans" cxnId="{5E0C6049-20BF-41F2-985A-D2E84BA40452}">
      <dgm:prSet/>
      <dgm:spPr/>
    </dgm:pt>
    <dgm:pt modelId="{33808692-2335-4194-91F1-51FC14C1013B}">
      <dgm:prSet phldr="0"/>
      <dgm:spPr/>
      <dgm:t>
        <a:bodyPr/>
        <a:lstStyle/>
        <a:p>
          <a:pPr rtl="0"/>
          <a:r>
            <a:rPr lang="en-GB" b="0">
              <a:latin typeface="Arial"/>
              <a:cs typeface="Arial"/>
            </a:rPr>
            <a:t>OpenMDAO</a:t>
          </a:r>
          <a:r>
            <a:rPr lang="en-GB" b="0" baseline="30000">
              <a:latin typeface="Arial"/>
              <a:cs typeface="Arial"/>
            </a:rPr>
            <a:t>3</a:t>
          </a:r>
        </a:p>
      </dgm:t>
    </dgm:pt>
    <dgm:pt modelId="{A8905500-B590-49AD-9F17-390250C24B04}" type="parTrans" cxnId="{A1DF3149-6BDA-421B-B22C-C580CA79407B}">
      <dgm:prSet/>
      <dgm:spPr/>
    </dgm:pt>
    <dgm:pt modelId="{B085C530-5425-4E8B-B29E-5E593830C636}" type="sibTrans" cxnId="{A1DF3149-6BDA-421B-B22C-C580CA79407B}">
      <dgm:prSet/>
      <dgm:spPr/>
    </dgm:pt>
    <dgm:pt modelId="{8A7E25D9-887E-4B06-9BD5-70E2B00797D0}">
      <dgm:prSet phldr="0"/>
      <dgm:spPr/>
      <dgm:t>
        <a:bodyPr/>
        <a:lstStyle/>
        <a:p>
          <a:r>
            <a:rPr lang="en-GB" b="0">
              <a:latin typeface="Arial"/>
              <a:cs typeface="Arial"/>
            </a:rPr>
            <a:t>SNOPT</a:t>
          </a:r>
          <a:r>
            <a:rPr lang="en-GB" b="0" baseline="30000">
              <a:latin typeface="Arial"/>
              <a:cs typeface="Arial"/>
            </a:rPr>
            <a:t>8</a:t>
          </a:r>
          <a:endParaRPr lang="en-GB" baseline="30000"/>
        </a:p>
      </dgm:t>
    </dgm:pt>
    <dgm:pt modelId="{B882CFDF-8480-4A8B-A080-E17C995F6FA7}" type="parTrans" cxnId="{0C1E2B3E-84C4-4693-8FD3-C122DFD992FA}">
      <dgm:prSet/>
      <dgm:spPr/>
    </dgm:pt>
    <dgm:pt modelId="{5D6A92F7-F377-48DF-A702-B35E5CCFB313}" type="sibTrans" cxnId="{0C1E2B3E-84C4-4693-8FD3-C122DFD992FA}">
      <dgm:prSet/>
      <dgm:spPr/>
    </dgm:pt>
    <dgm:pt modelId="{556E488F-2CB2-4A42-9CFB-040D1005CFE8}">
      <dgm:prSet phldr="0"/>
      <dgm:spPr/>
      <dgm:t>
        <a:bodyPr/>
        <a:lstStyle/>
        <a:p>
          <a:pPr rtl="0"/>
          <a:r>
            <a:rPr lang="en-GB" b="0">
              <a:latin typeface="Arial"/>
              <a:cs typeface="Arial"/>
            </a:rPr>
            <a:t>PyOptSparse</a:t>
          </a:r>
          <a:r>
            <a:rPr lang="en-GB" b="0" baseline="30000">
              <a:latin typeface="Arial"/>
              <a:cs typeface="Arial"/>
            </a:rPr>
            <a:t>5</a:t>
          </a:r>
        </a:p>
      </dgm:t>
    </dgm:pt>
    <dgm:pt modelId="{132202F7-B5BC-43BF-A382-E657010606C9}" type="parTrans" cxnId="{96881DA8-9715-46D8-B46B-B47B1E2B884F}">
      <dgm:prSet/>
      <dgm:spPr/>
    </dgm:pt>
    <dgm:pt modelId="{C5702850-63D4-4375-89E2-3AB0BF997EC2}" type="sibTrans" cxnId="{96881DA8-9715-46D8-B46B-B47B1E2B884F}">
      <dgm:prSet/>
      <dgm:spPr/>
    </dgm:pt>
    <dgm:pt modelId="{2CA3CA16-0D1E-4175-866B-978B2BE63278}">
      <dgm:prSet phldr="0"/>
      <dgm:spPr/>
      <dgm:t>
        <a:bodyPr/>
        <a:lstStyle/>
        <a:p>
          <a:pPr rtl="0"/>
          <a:r>
            <a:rPr lang="en-GB" b="0">
              <a:latin typeface="Arial"/>
              <a:cs typeface="Arial"/>
            </a:rPr>
            <a:t>IPOPT</a:t>
          </a:r>
          <a:r>
            <a:rPr lang="en-GB" b="0" baseline="30000">
              <a:latin typeface="Arial"/>
              <a:cs typeface="Arial"/>
            </a:rPr>
            <a:t>6,7</a:t>
          </a:r>
        </a:p>
      </dgm:t>
    </dgm:pt>
    <dgm:pt modelId="{0B27F352-9DAE-43C7-A8FB-DEB55D55BBE3}" type="parTrans" cxnId="{5B282CDF-9421-433D-9A58-F2B5A786E40A}">
      <dgm:prSet/>
      <dgm:spPr/>
    </dgm:pt>
    <dgm:pt modelId="{0D8DB2B8-E7B1-411D-8851-D8864A5AA08E}" type="sibTrans" cxnId="{5B282CDF-9421-433D-9A58-F2B5A786E40A}">
      <dgm:prSet/>
      <dgm:spPr/>
    </dgm:pt>
    <dgm:pt modelId="{C2AD398B-28FC-4B95-939F-F81D42663CD3}">
      <dgm:prSet phldr="0"/>
      <dgm:spPr/>
      <dgm:t>
        <a:bodyPr/>
        <a:lstStyle/>
        <a:p>
          <a:r>
            <a:rPr lang="en-GB" b="0" baseline="0">
              <a:latin typeface="Arial"/>
              <a:cs typeface="Arial"/>
            </a:rPr>
            <a:t>dymos</a:t>
          </a:r>
          <a:r>
            <a:rPr lang="en-GB" b="0" baseline="30000">
              <a:latin typeface="Arial"/>
              <a:cs typeface="Arial"/>
            </a:rPr>
            <a:t>4</a:t>
          </a:r>
        </a:p>
      </dgm:t>
    </dgm:pt>
    <dgm:pt modelId="{36CD50EC-DCD5-4D3F-9C3E-BD293A046EB3}" type="parTrans" cxnId="{D8731AC7-1ACB-4590-A360-4196535C0BA9}">
      <dgm:prSet/>
      <dgm:spPr/>
    </dgm:pt>
    <dgm:pt modelId="{EE9CBD87-E171-4A90-B2F1-9CF7D6E31C8E}" type="sibTrans" cxnId="{D8731AC7-1ACB-4590-A360-4196535C0BA9}">
      <dgm:prSet/>
      <dgm:spPr/>
    </dgm:pt>
    <dgm:pt modelId="{9A74E6FB-5060-4DC6-8642-E36DE5CCBB92}" type="pres">
      <dgm:prSet presAssocID="{016A7118-EA18-45FB-AC41-C31DDE3D058F}" presName="linearFlow" presStyleCnt="0">
        <dgm:presLayoutVars>
          <dgm:dir/>
          <dgm:animLvl val="lvl"/>
          <dgm:resizeHandles val="exact"/>
        </dgm:presLayoutVars>
      </dgm:prSet>
      <dgm:spPr/>
    </dgm:pt>
    <dgm:pt modelId="{91F02078-3F80-42A7-89E1-9F0398007824}" type="pres">
      <dgm:prSet presAssocID="{5AA8E5C4-14A9-46B2-8E13-1EEFBB6BB2C4}" presName="composite" presStyleCnt="0"/>
      <dgm:spPr/>
    </dgm:pt>
    <dgm:pt modelId="{E79CB235-7A71-4A99-9F19-FDE76A126791}" type="pres">
      <dgm:prSet presAssocID="{5AA8E5C4-14A9-46B2-8E13-1EEFBB6BB2C4}" presName="parTx" presStyleLbl="node1" presStyleIdx="0" presStyleCnt="3">
        <dgm:presLayoutVars>
          <dgm:chMax val="0"/>
          <dgm:chPref val="0"/>
          <dgm:bulletEnabled val="1"/>
        </dgm:presLayoutVars>
      </dgm:prSet>
      <dgm:spPr/>
    </dgm:pt>
    <dgm:pt modelId="{5D5DEAB5-44EC-4BD0-8F98-4F13F56E6B78}" type="pres">
      <dgm:prSet presAssocID="{5AA8E5C4-14A9-46B2-8E13-1EEFBB6BB2C4}" presName="parSh" presStyleLbl="node1" presStyleIdx="0" presStyleCnt="3"/>
      <dgm:spPr/>
    </dgm:pt>
    <dgm:pt modelId="{66C4369F-75EE-450C-AEDC-5D4C0412B921}" type="pres">
      <dgm:prSet presAssocID="{5AA8E5C4-14A9-46B2-8E13-1EEFBB6BB2C4}" presName="desTx" presStyleLbl="fgAcc1" presStyleIdx="0" presStyleCnt="3">
        <dgm:presLayoutVars>
          <dgm:bulletEnabled val="1"/>
        </dgm:presLayoutVars>
      </dgm:prSet>
      <dgm:spPr/>
    </dgm:pt>
    <dgm:pt modelId="{06C57593-435C-4154-9BE8-FE1FA7D369A9}" type="pres">
      <dgm:prSet presAssocID="{9182B212-E33A-4C69-860F-CD147D990347}" presName="sibTrans" presStyleLbl="sibTrans2D1" presStyleIdx="0" presStyleCnt="2"/>
      <dgm:spPr/>
    </dgm:pt>
    <dgm:pt modelId="{6CB8C898-0B88-439F-875A-36BBB14D6D84}" type="pres">
      <dgm:prSet presAssocID="{9182B212-E33A-4C69-860F-CD147D990347}" presName="connTx" presStyleLbl="sibTrans2D1" presStyleIdx="0" presStyleCnt="2"/>
      <dgm:spPr/>
    </dgm:pt>
    <dgm:pt modelId="{5C98F604-8A11-4097-AA9D-E5BB2308DEB5}" type="pres">
      <dgm:prSet presAssocID="{3017CDBA-35B6-4448-9331-FA6B08830444}" presName="composite" presStyleCnt="0"/>
      <dgm:spPr/>
    </dgm:pt>
    <dgm:pt modelId="{D55CF04F-A805-4CC9-A073-F528CF9EE32D}" type="pres">
      <dgm:prSet presAssocID="{3017CDBA-35B6-4448-9331-FA6B08830444}" presName="parTx" presStyleLbl="node1" presStyleIdx="0" presStyleCnt="3">
        <dgm:presLayoutVars>
          <dgm:chMax val="0"/>
          <dgm:chPref val="0"/>
          <dgm:bulletEnabled val="1"/>
        </dgm:presLayoutVars>
      </dgm:prSet>
      <dgm:spPr/>
    </dgm:pt>
    <dgm:pt modelId="{2F31BA39-10DB-4E39-B9F1-A7794AB4B160}" type="pres">
      <dgm:prSet presAssocID="{3017CDBA-35B6-4448-9331-FA6B08830444}" presName="parSh" presStyleLbl="node1" presStyleIdx="1" presStyleCnt="3"/>
      <dgm:spPr/>
    </dgm:pt>
    <dgm:pt modelId="{1FE6E8A7-390D-49ED-A7A9-DE28CD1B63D6}" type="pres">
      <dgm:prSet presAssocID="{3017CDBA-35B6-4448-9331-FA6B08830444}" presName="desTx" presStyleLbl="fgAcc1" presStyleIdx="1" presStyleCnt="3">
        <dgm:presLayoutVars>
          <dgm:bulletEnabled val="1"/>
        </dgm:presLayoutVars>
      </dgm:prSet>
      <dgm:spPr/>
    </dgm:pt>
    <dgm:pt modelId="{1EE8760A-8920-45F2-A0FA-89376E4FFCA3}" type="pres">
      <dgm:prSet presAssocID="{B161B159-037F-4CDA-8D63-28A353FBA819}" presName="sibTrans" presStyleLbl="sibTrans2D1" presStyleIdx="1" presStyleCnt="2"/>
      <dgm:spPr/>
    </dgm:pt>
    <dgm:pt modelId="{EDB3D980-38EA-46D1-BEF9-FD664B56ACDA}" type="pres">
      <dgm:prSet presAssocID="{B161B159-037F-4CDA-8D63-28A353FBA819}" presName="connTx" presStyleLbl="sibTrans2D1" presStyleIdx="1" presStyleCnt="2"/>
      <dgm:spPr/>
    </dgm:pt>
    <dgm:pt modelId="{BB535005-1AFD-46A7-8572-CEFC92D62B00}" type="pres">
      <dgm:prSet presAssocID="{6764CA1B-C77A-4A7C-96CE-CE60086178B3}" presName="composite" presStyleCnt="0"/>
      <dgm:spPr/>
    </dgm:pt>
    <dgm:pt modelId="{BE826B44-5B43-435D-8091-E0054CD961CE}" type="pres">
      <dgm:prSet presAssocID="{6764CA1B-C77A-4A7C-96CE-CE60086178B3}" presName="parTx" presStyleLbl="node1" presStyleIdx="1" presStyleCnt="3">
        <dgm:presLayoutVars>
          <dgm:chMax val="0"/>
          <dgm:chPref val="0"/>
          <dgm:bulletEnabled val="1"/>
        </dgm:presLayoutVars>
      </dgm:prSet>
      <dgm:spPr/>
    </dgm:pt>
    <dgm:pt modelId="{68B7A474-89A9-4160-A94F-E9F825138471}" type="pres">
      <dgm:prSet presAssocID="{6764CA1B-C77A-4A7C-96CE-CE60086178B3}" presName="parSh" presStyleLbl="node1" presStyleIdx="2" presStyleCnt="3"/>
      <dgm:spPr/>
    </dgm:pt>
    <dgm:pt modelId="{D64C2109-EF7C-40CC-9D60-E876F073E6D3}" type="pres">
      <dgm:prSet presAssocID="{6764CA1B-C77A-4A7C-96CE-CE60086178B3}" presName="desTx" presStyleLbl="fgAcc1" presStyleIdx="2" presStyleCnt="3">
        <dgm:presLayoutVars>
          <dgm:bulletEnabled val="1"/>
        </dgm:presLayoutVars>
      </dgm:prSet>
      <dgm:spPr/>
    </dgm:pt>
  </dgm:ptLst>
  <dgm:cxnLst>
    <dgm:cxn modelId="{3B025501-4142-447E-8195-B0992D886387}" srcId="{016A7118-EA18-45FB-AC41-C31DDE3D058F}" destId="{5AA8E5C4-14A9-46B2-8E13-1EEFBB6BB2C4}" srcOrd="0" destOrd="0" parTransId="{34545D7B-810B-4A4C-925B-9AEEC18AD2EE}" sibTransId="{9182B212-E33A-4C69-860F-CD147D990347}"/>
    <dgm:cxn modelId="{3D68B004-0AE4-4DA3-B72A-ECA6B4FFD766}" type="presOf" srcId="{3017CDBA-35B6-4448-9331-FA6B08830444}" destId="{2F31BA39-10DB-4E39-B9F1-A7794AB4B160}" srcOrd="1" destOrd="0" presId="urn:microsoft.com/office/officeart/2005/8/layout/process3"/>
    <dgm:cxn modelId="{9993B504-BA8D-451D-ACFE-2776817E8BFC}" type="presOf" srcId="{2CA3CA16-0D1E-4175-866B-978B2BE63278}" destId="{D64C2109-EF7C-40CC-9D60-E876F073E6D3}" srcOrd="0" destOrd="2" presId="urn:microsoft.com/office/officeart/2005/8/layout/process3"/>
    <dgm:cxn modelId="{E2C3CF16-4E02-4418-877D-8E43123554D4}" type="presOf" srcId="{A39CF271-21E6-4ABE-B819-C218AE428FE3}" destId="{66C4369F-75EE-450C-AEDC-5D4C0412B921}" srcOrd="0" destOrd="1" presId="urn:microsoft.com/office/officeart/2005/8/layout/process3"/>
    <dgm:cxn modelId="{0C1E2B3E-84C4-4693-8FD3-C122DFD992FA}" srcId="{6764CA1B-C77A-4A7C-96CE-CE60086178B3}" destId="{8A7E25D9-887E-4B06-9BD5-70E2B00797D0}" srcOrd="3" destOrd="0" parTransId="{B882CFDF-8480-4A8B-A080-E17C995F6FA7}" sibTransId="{5D6A92F7-F377-48DF-A702-B35E5CCFB313}"/>
    <dgm:cxn modelId="{BF100C5D-951C-40EE-86A3-251D981FAA9F}" type="presOf" srcId="{556E488F-2CB2-4A42-9CFB-040D1005CFE8}" destId="{D64C2109-EF7C-40CC-9D60-E876F073E6D3}" srcOrd="0" destOrd="1" presId="urn:microsoft.com/office/officeart/2005/8/layout/process3"/>
    <dgm:cxn modelId="{730AF446-AFF4-40C1-BD4D-A4DE2F6CF25D}" type="presOf" srcId="{3017CDBA-35B6-4448-9331-FA6B08830444}" destId="{D55CF04F-A805-4CC9-A073-F528CF9EE32D}" srcOrd="0" destOrd="0" presId="urn:microsoft.com/office/officeart/2005/8/layout/process3"/>
    <dgm:cxn modelId="{A1DF3149-6BDA-421B-B22C-C580CA79407B}" srcId="{6764CA1B-C77A-4A7C-96CE-CE60086178B3}" destId="{33808692-2335-4194-91F1-51FC14C1013B}" srcOrd="0" destOrd="0" parTransId="{A8905500-B590-49AD-9F17-390250C24B04}" sibTransId="{B085C530-5425-4E8B-B29E-5E593830C636}"/>
    <dgm:cxn modelId="{5E0C6049-20BF-41F2-985A-D2E84BA40452}" srcId="{016A7118-EA18-45FB-AC41-C31DDE3D058F}" destId="{6764CA1B-C77A-4A7C-96CE-CE60086178B3}" srcOrd="2" destOrd="0" parTransId="{2F5A3F6E-6024-43D5-89B5-883EE637BD5F}" sibTransId="{63799D48-D7A1-4AB2-831F-AE537AD37582}"/>
    <dgm:cxn modelId="{BB39484B-7014-4B4B-A207-493EA84451FB}" type="presOf" srcId="{320878AE-F260-4C5E-9408-A1FEDE4CCA10}" destId="{1FE6E8A7-390D-49ED-A7A9-DE28CD1B63D6}" srcOrd="0" destOrd="0" presId="urn:microsoft.com/office/officeart/2005/8/layout/process3"/>
    <dgm:cxn modelId="{E18AC24B-B4EF-4B1B-A378-431EBC84CEFB}" type="presOf" srcId="{5A2CF237-E2E4-46CA-9849-CD47F2D72ECE}" destId="{66C4369F-75EE-450C-AEDC-5D4C0412B921}" srcOrd="0" destOrd="0" presId="urn:microsoft.com/office/officeart/2005/8/layout/process3"/>
    <dgm:cxn modelId="{B9E46A6D-FF47-4C68-9D3F-9470FB85758C}" srcId="{3017CDBA-35B6-4448-9331-FA6B08830444}" destId="{320878AE-F260-4C5E-9408-A1FEDE4CCA10}" srcOrd="0" destOrd="0" parTransId="{EE81AEDD-2E33-4CF6-8011-D40A181D81E2}" sibTransId="{5BDDB048-6F3C-4D41-B2AA-D433FDE9B356}"/>
    <dgm:cxn modelId="{46BC4C4D-9D5A-46B3-9958-4F634D99D6FA}" type="presOf" srcId="{6764CA1B-C77A-4A7C-96CE-CE60086178B3}" destId="{68B7A474-89A9-4160-A94F-E9F825138471}" srcOrd="1" destOrd="0" presId="urn:microsoft.com/office/officeart/2005/8/layout/process3"/>
    <dgm:cxn modelId="{C521BC51-B50F-4C4A-AFD4-1341E4E2BF1F}" srcId="{5AA8E5C4-14A9-46B2-8E13-1EEFBB6BB2C4}" destId="{5A2CF237-E2E4-46CA-9849-CD47F2D72ECE}" srcOrd="0" destOrd="0" parTransId="{71B7FF05-79F1-466D-933E-D0DFD005BBB6}" sibTransId="{A57E5A41-4593-4F9D-99C2-E03AEEDE0183}"/>
    <dgm:cxn modelId="{9339D855-9CAD-4547-9F44-670F2654C353}" type="presOf" srcId="{8A7E25D9-887E-4B06-9BD5-70E2B00797D0}" destId="{D64C2109-EF7C-40CC-9D60-E876F073E6D3}" srcOrd="0" destOrd="3" presId="urn:microsoft.com/office/officeart/2005/8/layout/process3"/>
    <dgm:cxn modelId="{665B6978-6248-4271-814E-03967622C938}" type="presOf" srcId="{9182B212-E33A-4C69-860F-CD147D990347}" destId="{06C57593-435C-4154-9BE8-FE1FA7D369A9}" srcOrd="0" destOrd="0" presId="urn:microsoft.com/office/officeart/2005/8/layout/process3"/>
    <dgm:cxn modelId="{4C32AB79-0507-4A1A-840E-D47D8F6D2ACF}" srcId="{3017CDBA-35B6-4448-9331-FA6B08830444}" destId="{9F75E5A3-42D3-46EA-9E00-347867571592}" srcOrd="2" destOrd="0" parTransId="{E6311EEF-954E-4057-845F-4044D2902320}" sibTransId="{4D4FF4B7-C567-4926-99DA-19F6D193D0C9}"/>
    <dgm:cxn modelId="{E7DCF182-837B-45EB-BAEE-A5078AC72D28}" srcId="{5AA8E5C4-14A9-46B2-8E13-1EEFBB6BB2C4}" destId="{A39CF271-21E6-4ABE-B819-C218AE428FE3}" srcOrd="1" destOrd="0" parTransId="{74F8E8FC-2063-464F-8EB6-8385D83FB9C9}" sibTransId="{228C2970-B2F0-4A55-9E54-3C3C5C94E90E}"/>
    <dgm:cxn modelId="{05647787-AE6D-40BE-891C-CF4180504D01}" type="presOf" srcId="{6764CA1B-C77A-4A7C-96CE-CE60086178B3}" destId="{BE826B44-5B43-435D-8091-E0054CD961CE}" srcOrd="0" destOrd="0" presId="urn:microsoft.com/office/officeart/2005/8/layout/process3"/>
    <dgm:cxn modelId="{58BA5B89-3637-455A-9C8F-CF3FDB65658C}" type="presOf" srcId="{19EE8B91-748C-449A-A8AB-9E41EFE38938}" destId="{66C4369F-75EE-450C-AEDC-5D4C0412B921}" srcOrd="0" destOrd="2" presId="urn:microsoft.com/office/officeart/2005/8/layout/process3"/>
    <dgm:cxn modelId="{75B69B91-D683-4C78-92DF-924629C4D384}" type="presOf" srcId="{5AA8E5C4-14A9-46B2-8E13-1EEFBB6BB2C4}" destId="{5D5DEAB5-44EC-4BD0-8F98-4F13F56E6B78}" srcOrd="1" destOrd="0" presId="urn:microsoft.com/office/officeart/2005/8/layout/process3"/>
    <dgm:cxn modelId="{CBAEC994-0323-4CB2-8CB9-8C432A8680CB}" type="presOf" srcId="{9182B212-E33A-4C69-860F-CD147D990347}" destId="{6CB8C898-0B88-439F-875A-36BBB14D6D84}" srcOrd="1" destOrd="0" presId="urn:microsoft.com/office/officeart/2005/8/layout/process3"/>
    <dgm:cxn modelId="{52A0F4A0-440F-4AF1-BB52-EFFF307BB021}" type="presOf" srcId="{B161B159-037F-4CDA-8D63-28A353FBA819}" destId="{EDB3D980-38EA-46D1-BEF9-FD664B56ACDA}" srcOrd="1" destOrd="0" presId="urn:microsoft.com/office/officeart/2005/8/layout/process3"/>
    <dgm:cxn modelId="{6A7415A6-F220-48B4-A24B-49346276DC5C}" type="presOf" srcId="{5AA8E5C4-14A9-46B2-8E13-1EEFBB6BB2C4}" destId="{E79CB235-7A71-4A99-9F19-FDE76A126791}" srcOrd="0" destOrd="0" presId="urn:microsoft.com/office/officeart/2005/8/layout/process3"/>
    <dgm:cxn modelId="{96881DA8-9715-46D8-B46B-B47B1E2B884F}" srcId="{6764CA1B-C77A-4A7C-96CE-CE60086178B3}" destId="{556E488F-2CB2-4A42-9CFB-040D1005CFE8}" srcOrd="1" destOrd="0" parTransId="{132202F7-B5BC-43BF-A382-E657010606C9}" sibTransId="{C5702850-63D4-4375-89E2-3AB0BF997EC2}"/>
    <dgm:cxn modelId="{1D6D7FB5-B6BE-40B1-8724-5C5C5F491B10}" srcId="{3017CDBA-35B6-4448-9331-FA6B08830444}" destId="{A9F1CC57-9CEB-496C-BD42-AFE6FD2D898B}" srcOrd="1" destOrd="0" parTransId="{9B06F0FA-27D3-4019-9072-30B5F83D6F1E}" sibTransId="{0882E542-4837-489E-87C8-35CD93E6D0F7}"/>
    <dgm:cxn modelId="{1F7C5FB6-F574-44A7-8F43-4874C3304266}" type="presOf" srcId="{B161B159-037F-4CDA-8D63-28A353FBA819}" destId="{1EE8760A-8920-45F2-A0FA-89376E4FFCA3}" srcOrd="0" destOrd="0" presId="urn:microsoft.com/office/officeart/2005/8/layout/process3"/>
    <dgm:cxn modelId="{4ADE67B6-0C0C-444B-B5D8-2316663BA411}" srcId="{016A7118-EA18-45FB-AC41-C31DDE3D058F}" destId="{3017CDBA-35B6-4448-9331-FA6B08830444}" srcOrd="1" destOrd="0" parTransId="{895F1168-4622-4D39-9773-35F3B02E7416}" sibTransId="{B161B159-037F-4CDA-8D63-28A353FBA819}"/>
    <dgm:cxn modelId="{D8731AC7-1ACB-4590-A360-4196535C0BA9}" srcId="{3017CDBA-35B6-4448-9331-FA6B08830444}" destId="{C2AD398B-28FC-4B95-939F-F81D42663CD3}" srcOrd="3" destOrd="0" parTransId="{36CD50EC-DCD5-4D3F-9C3E-BD293A046EB3}" sibTransId="{EE9CBD87-E171-4A90-B2F1-9CF7D6E31C8E}"/>
    <dgm:cxn modelId="{AF71FDD1-0D85-4FE7-9531-549A9D99696D}" type="presOf" srcId="{C2AD398B-28FC-4B95-939F-F81D42663CD3}" destId="{1FE6E8A7-390D-49ED-A7A9-DE28CD1B63D6}" srcOrd="0" destOrd="3" presId="urn:microsoft.com/office/officeart/2005/8/layout/process3"/>
    <dgm:cxn modelId="{5F4621D7-F354-49E7-BF0F-D567F97B63FF}" type="presOf" srcId="{016A7118-EA18-45FB-AC41-C31DDE3D058F}" destId="{9A74E6FB-5060-4DC6-8642-E36DE5CCBB92}" srcOrd="0" destOrd="0" presId="urn:microsoft.com/office/officeart/2005/8/layout/process3"/>
    <dgm:cxn modelId="{5B282CDF-9421-433D-9A58-F2B5A786E40A}" srcId="{6764CA1B-C77A-4A7C-96CE-CE60086178B3}" destId="{2CA3CA16-0D1E-4175-866B-978B2BE63278}" srcOrd="2" destOrd="0" parTransId="{0B27F352-9DAE-43C7-A8FB-DEB55D55BBE3}" sibTransId="{0D8DB2B8-E7B1-411D-8851-D8864A5AA08E}"/>
    <dgm:cxn modelId="{7FA846F3-C763-4574-B483-1D9219F51BF4}" type="presOf" srcId="{9F75E5A3-42D3-46EA-9E00-347867571592}" destId="{1FE6E8A7-390D-49ED-A7A9-DE28CD1B63D6}" srcOrd="0" destOrd="2" presId="urn:microsoft.com/office/officeart/2005/8/layout/process3"/>
    <dgm:cxn modelId="{17E5BAF5-8752-436B-B2B7-CC313DE43A58}" srcId="{5AA8E5C4-14A9-46B2-8E13-1EEFBB6BB2C4}" destId="{19EE8B91-748C-449A-A8AB-9E41EFE38938}" srcOrd="2" destOrd="0" parTransId="{7C7ED1F7-4683-4315-A085-0DF7586AE12B}" sibTransId="{327CB3CF-F70E-493F-8D4E-0C5CF97CFD7A}"/>
    <dgm:cxn modelId="{B98C4FF8-5837-4D33-B767-1D2950512528}" type="presOf" srcId="{A9F1CC57-9CEB-496C-BD42-AFE6FD2D898B}" destId="{1FE6E8A7-390D-49ED-A7A9-DE28CD1B63D6}" srcOrd="0" destOrd="1" presId="urn:microsoft.com/office/officeart/2005/8/layout/process3"/>
    <dgm:cxn modelId="{7D4B30FC-5ACE-467A-81CA-EBC589FB3F97}" type="presOf" srcId="{33808692-2335-4194-91F1-51FC14C1013B}" destId="{D64C2109-EF7C-40CC-9D60-E876F073E6D3}" srcOrd="0" destOrd="0" presId="urn:microsoft.com/office/officeart/2005/8/layout/process3"/>
    <dgm:cxn modelId="{CBC6BA3A-2EF8-4C57-82ED-EACA0DB720C5}" type="presParOf" srcId="{9A74E6FB-5060-4DC6-8642-E36DE5CCBB92}" destId="{91F02078-3F80-42A7-89E1-9F0398007824}" srcOrd="0" destOrd="0" presId="urn:microsoft.com/office/officeart/2005/8/layout/process3"/>
    <dgm:cxn modelId="{B6C9E83A-8DAD-4339-A298-B73465271998}" type="presParOf" srcId="{91F02078-3F80-42A7-89E1-9F0398007824}" destId="{E79CB235-7A71-4A99-9F19-FDE76A126791}" srcOrd="0" destOrd="0" presId="urn:microsoft.com/office/officeart/2005/8/layout/process3"/>
    <dgm:cxn modelId="{C3294AA9-58B2-4FB0-B4AE-953648814B1C}" type="presParOf" srcId="{91F02078-3F80-42A7-89E1-9F0398007824}" destId="{5D5DEAB5-44EC-4BD0-8F98-4F13F56E6B78}" srcOrd="1" destOrd="0" presId="urn:microsoft.com/office/officeart/2005/8/layout/process3"/>
    <dgm:cxn modelId="{B97F3ADE-8A3E-4261-A303-AC19EAE08AF6}" type="presParOf" srcId="{91F02078-3F80-42A7-89E1-9F0398007824}" destId="{66C4369F-75EE-450C-AEDC-5D4C0412B921}" srcOrd="2" destOrd="0" presId="urn:microsoft.com/office/officeart/2005/8/layout/process3"/>
    <dgm:cxn modelId="{11A2A09D-A043-4523-8DA7-2D1B3879D034}" type="presParOf" srcId="{9A74E6FB-5060-4DC6-8642-E36DE5CCBB92}" destId="{06C57593-435C-4154-9BE8-FE1FA7D369A9}" srcOrd="1" destOrd="0" presId="urn:microsoft.com/office/officeart/2005/8/layout/process3"/>
    <dgm:cxn modelId="{5E67C37C-EBA8-477A-A9AC-EB2B44FF3337}" type="presParOf" srcId="{06C57593-435C-4154-9BE8-FE1FA7D369A9}" destId="{6CB8C898-0B88-439F-875A-36BBB14D6D84}" srcOrd="0" destOrd="0" presId="urn:microsoft.com/office/officeart/2005/8/layout/process3"/>
    <dgm:cxn modelId="{E2819A96-D2A7-4AD8-9098-5AFF1DF6D171}" type="presParOf" srcId="{9A74E6FB-5060-4DC6-8642-E36DE5CCBB92}" destId="{5C98F604-8A11-4097-AA9D-E5BB2308DEB5}" srcOrd="2" destOrd="0" presId="urn:microsoft.com/office/officeart/2005/8/layout/process3"/>
    <dgm:cxn modelId="{2D907571-162B-4213-B650-2F8E8B012BFF}" type="presParOf" srcId="{5C98F604-8A11-4097-AA9D-E5BB2308DEB5}" destId="{D55CF04F-A805-4CC9-A073-F528CF9EE32D}" srcOrd="0" destOrd="0" presId="urn:microsoft.com/office/officeart/2005/8/layout/process3"/>
    <dgm:cxn modelId="{62FA96F3-AAC2-448B-86AA-C1FAE1C17326}" type="presParOf" srcId="{5C98F604-8A11-4097-AA9D-E5BB2308DEB5}" destId="{2F31BA39-10DB-4E39-B9F1-A7794AB4B160}" srcOrd="1" destOrd="0" presId="urn:microsoft.com/office/officeart/2005/8/layout/process3"/>
    <dgm:cxn modelId="{94E7A114-CD90-4511-9818-2433E8556980}" type="presParOf" srcId="{5C98F604-8A11-4097-AA9D-E5BB2308DEB5}" destId="{1FE6E8A7-390D-49ED-A7A9-DE28CD1B63D6}" srcOrd="2" destOrd="0" presId="urn:microsoft.com/office/officeart/2005/8/layout/process3"/>
    <dgm:cxn modelId="{529E94C9-39D5-444F-B1EC-41B032DF5160}" type="presParOf" srcId="{9A74E6FB-5060-4DC6-8642-E36DE5CCBB92}" destId="{1EE8760A-8920-45F2-A0FA-89376E4FFCA3}" srcOrd="3" destOrd="0" presId="urn:microsoft.com/office/officeart/2005/8/layout/process3"/>
    <dgm:cxn modelId="{5DA40E5E-D239-4C64-8147-224E49AE9AE3}" type="presParOf" srcId="{1EE8760A-8920-45F2-A0FA-89376E4FFCA3}" destId="{EDB3D980-38EA-46D1-BEF9-FD664B56ACDA}" srcOrd="0" destOrd="0" presId="urn:microsoft.com/office/officeart/2005/8/layout/process3"/>
    <dgm:cxn modelId="{24B9BAF3-361B-4130-8DD0-56ECE70ECC36}" type="presParOf" srcId="{9A74E6FB-5060-4DC6-8642-E36DE5CCBB92}" destId="{BB535005-1AFD-46A7-8572-CEFC92D62B00}" srcOrd="4" destOrd="0" presId="urn:microsoft.com/office/officeart/2005/8/layout/process3"/>
    <dgm:cxn modelId="{7A7E8A43-E0A0-4D1B-BDFB-471AC7CA6252}" type="presParOf" srcId="{BB535005-1AFD-46A7-8572-CEFC92D62B00}" destId="{BE826B44-5B43-435D-8091-E0054CD961CE}" srcOrd="0" destOrd="0" presId="urn:microsoft.com/office/officeart/2005/8/layout/process3"/>
    <dgm:cxn modelId="{81D10AE6-B14C-41BC-B2AD-A69C23EE2AD0}" type="presParOf" srcId="{BB535005-1AFD-46A7-8572-CEFC92D62B00}" destId="{68B7A474-89A9-4160-A94F-E9F825138471}" srcOrd="1" destOrd="0" presId="urn:microsoft.com/office/officeart/2005/8/layout/process3"/>
    <dgm:cxn modelId="{306652CD-4F44-47AF-A6A9-2571C29367E8}" type="presParOf" srcId="{BB535005-1AFD-46A7-8572-CEFC92D62B00}" destId="{D64C2109-EF7C-40CC-9D60-E876F073E6D3}"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B54064-C9D9-4F7D-B907-84537A3E5251}" type="doc">
      <dgm:prSet loTypeId="urn:microsoft.com/office/officeart/2005/8/layout/lProcess3" loCatId="process" qsTypeId="urn:microsoft.com/office/officeart/2005/8/quickstyle/simple1" qsCatId="simple" csTypeId="urn:microsoft.com/office/officeart/2005/8/colors/accent4_1" csCatId="accent4" phldr="1"/>
      <dgm:spPr/>
      <dgm:t>
        <a:bodyPr/>
        <a:lstStyle/>
        <a:p>
          <a:endParaRPr lang="en-GB"/>
        </a:p>
      </dgm:t>
    </dgm:pt>
    <dgm:pt modelId="{FF0249A9-EEA5-4B0E-A10F-2C043BD551D7}">
      <dgm:prSet phldrT="[Text]" phldr="0"/>
      <dgm:spPr/>
      <dgm:t>
        <a:bodyPr/>
        <a:lstStyle/>
        <a:p>
          <a:pPr rtl="0"/>
          <a:r>
            <a:rPr lang="en-GB" b="1">
              <a:latin typeface="Arial"/>
              <a:cs typeface="Arial"/>
            </a:rPr>
            <a:t>Surrogate Modelling Toolbox</a:t>
          </a:r>
          <a:r>
            <a:rPr lang="en-GB" b="1" baseline="30000">
              <a:latin typeface="Arial"/>
              <a:cs typeface="Arial"/>
            </a:rPr>
            <a:t>9</a:t>
          </a:r>
          <a:r>
            <a:rPr lang="en-GB" b="1" i="0" u="none" strike="noStrike" cap="none" baseline="0" noProof="0">
              <a:latin typeface="Arial"/>
              <a:cs typeface="Arial"/>
            </a:rPr>
            <a:t> (SMT</a:t>
          </a:r>
          <a:r>
            <a:rPr lang="en-GB" b="1" i="0" u="none" strike="noStrike" cap="none" baseline="0" noProof="0">
              <a:solidFill>
                <a:srgbClr val="010000"/>
              </a:solidFill>
              <a:latin typeface="Arial"/>
              <a:cs typeface="Arial"/>
            </a:rPr>
            <a:t>)</a:t>
          </a:r>
        </a:p>
      </dgm:t>
    </dgm:pt>
    <dgm:pt modelId="{7334E941-45D8-4819-85DA-986651ADB62F}" type="parTrans" cxnId="{F77928D8-2959-4CFB-BF03-74DD74756EE2}">
      <dgm:prSet/>
      <dgm:spPr/>
      <dgm:t>
        <a:bodyPr/>
        <a:lstStyle/>
        <a:p>
          <a:endParaRPr lang="en-GB"/>
        </a:p>
      </dgm:t>
    </dgm:pt>
    <dgm:pt modelId="{5C1927B5-D98E-43E5-AE3F-A541DB204DD5}" type="sibTrans" cxnId="{F77928D8-2959-4CFB-BF03-74DD74756EE2}">
      <dgm:prSet/>
      <dgm:spPr/>
      <dgm:t>
        <a:bodyPr/>
        <a:lstStyle/>
        <a:p>
          <a:endParaRPr lang="en-GB"/>
        </a:p>
      </dgm:t>
    </dgm:pt>
    <dgm:pt modelId="{ACA14FF9-A95F-4B71-A1DA-AB92413D0510}">
      <dgm:prSet phldrT="[Text]" phldr="0"/>
      <dgm:spPr/>
      <dgm:t>
        <a:bodyPr/>
        <a:lstStyle/>
        <a:p>
          <a:pPr rtl="0"/>
          <a:r>
            <a:rPr lang="en-GB">
              <a:latin typeface="Arial"/>
              <a:cs typeface="Arial"/>
            </a:rPr>
            <a:t>Latin Hypercube, Full-Factorial</a:t>
          </a:r>
          <a:endParaRPr lang="en-GB">
            <a:latin typeface="Arial"/>
          </a:endParaRPr>
        </a:p>
      </dgm:t>
    </dgm:pt>
    <dgm:pt modelId="{9FC9D557-D8A8-43AB-B312-934BE9C19DBD}" type="parTrans" cxnId="{71F18E34-D3BE-4796-A1EF-1CD72B53DD06}">
      <dgm:prSet/>
      <dgm:spPr/>
      <dgm:t>
        <a:bodyPr/>
        <a:lstStyle/>
        <a:p>
          <a:endParaRPr lang="en-GB"/>
        </a:p>
      </dgm:t>
    </dgm:pt>
    <dgm:pt modelId="{9E85C0D2-D99D-424D-A32F-B8013435E044}" type="sibTrans" cxnId="{71F18E34-D3BE-4796-A1EF-1CD72B53DD06}">
      <dgm:prSet/>
      <dgm:spPr/>
      <dgm:t>
        <a:bodyPr/>
        <a:lstStyle/>
        <a:p>
          <a:endParaRPr lang="en-GB"/>
        </a:p>
      </dgm:t>
    </dgm:pt>
    <dgm:pt modelId="{4462452E-6B33-4921-98CF-C1D29D7BB81C}">
      <dgm:prSet phldrT="[Text]" phldr="0"/>
      <dgm:spPr/>
      <dgm:t>
        <a:bodyPr/>
        <a:lstStyle/>
        <a:p>
          <a:pPr rtl="0"/>
          <a:r>
            <a:rPr lang="en-GB">
              <a:latin typeface="Arial"/>
            </a:rPr>
            <a:t>Kriging, Least-Squares, 2nd-order Polynomial</a:t>
          </a:r>
        </a:p>
      </dgm:t>
    </dgm:pt>
    <dgm:pt modelId="{9AD34AE5-696E-4752-B1F7-F40214E60AFF}" type="parTrans" cxnId="{D939A351-1CB6-4F66-8CBE-EDD89CB6C9DD}">
      <dgm:prSet/>
      <dgm:spPr/>
      <dgm:t>
        <a:bodyPr/>
        <a:lstStyle/>
        <a:p>
          <a:endParaRPr lang="en-GB"/>
        </a:p>
      </dgm:t>
    </dgm:pt>
    <dgm:pt modelId="{EC9F307A-3B8D-4444-B34F-EBFD103D5A64}" type="sibTrans" cxnId="{D939A351-1CB6-4F66-8CBE-EDD89CB6C9DD}">
      <dgm:prSet/>
      <dgm:spPr/>
      <dgm:t>
        <a:bodyPr/>
        <a:lstStyle/>
        <a:p>
          <a:endParaRPr lang="en-GB"/>
        </a:p>
      </dgm:t>
    </dgm:pt>
    <dgm:pt modelId="{40B59907-B5DC-4D43-B695-7EA0085BA68E}">
      <dgm:prSet phldrT="[Text]" phldr="0"/>
      <dgm:spPr/>
      <dgm:t>
        <a:bodyPr/>
        <a:lstStyle/>
        <a:p>
          <a:pPr rtl="0"/>
          <a:r>
            <a:rPr lang="en-GB" b="1" err="1">
              <a:latin typeface="Arial"/>
              <a:cs typeface="Arial"/>
            </a:rPr>
            <a:t>OpenMDAO</a:t>
          </a:r>
          <a:r>
            <a:rPr lang="en-GB" b="1">
              <a:latin typeface="Arial"/>
              <a:cs typeface="Arial"/>
            </a:rPr>
            <a:t> </a:t>
          </a:r>
          <a:r>
            <a:rPr lang="en-GB" b="1" err="1">
              <a:latin typeface="Arial"/>
              <a:cs typeface="Arial"/>
            </a:rPr>
            <a:t>MetaModel</a:t>
          </a:r>
          <a:r>
            <a:rPr lang="en-GB" b="1">
              <a:latin typeface="Arial"/>
              <a:cs typeface="Arial"/>
            </a:rPr>
            <a:t> </a:t>
          </a:r>
          <a:r>
            <a:rPr lang="en-GB" b="1" err="1">
              <a:latin typeface="Arial"/>
              <a:cs typeface="Arial"/>
            </a:rPr>
            <a:t>StructuredComp</a:t>
          </a:r>
          <a:endParaRPr lang="en-GB" b="1" err="1">
            <a:latin typeface="Arial"/>
          </a:endParaRPr>
        </a:p>
      </dgm:t>
    </dgm:pt>
    <dgm:pt modelId="{E231441C-2ED7-438F-B77F-4C847250EA5B}" type="parTrans" cxnId="{C1C0CBC1-F1D8-4330-9FF6-6349905FDBD5}">
      <dgm:prSet/>
      <dgm:spPr/>
      <dgm:t>
        <a:bodyPr/>
        <a:lstStyle/>
        <a:p>
          <a:endParaRPr lang="en-GB"/>
        </a:p>
      </dgm:t>
    </dgm:pt>
    <dgm:pt modelId="{858F4C35-BDD6-42F7-B068-653FB5653FE1}" type="sibTrans" cxnId="{C1C0CBC1-F1D8-4330-9FF6-6349905FDBD5}">
      <dgm:prSet/>
      <dgm:spPr/>
      <dgm:t>
        <a:bodyPr/>
        <a:lstStyle/>
        <a:p>
          <a:endParaRPr lang="en-GB"/>
        </a:p>
      </dgm:t>
    </dgm:pt>
    <dgm:pt modelId="{1AF9C8DB-0808-4380-9BA3-8E20C8A35BB3}">
      <dgm:prSet phldrT="[Text]" phldr="0"/>
      <dgm:spPr/>
      <dgm:t>
        <a:bodyPr/>
        <a:lstStyle/>
        <a:p>
          <a:pPr rtl="0"/>
          <a:r>
            <a:rPr lang="en-GB">
              <a:latin typeface="Arial"/>
              <a:cs typeface="Arial"/>
            </a:rPr>
            <a:t>Regular grid, provided</a:t>
          </a:r>
          <a:endParaRPr lang="en-GB">
            <a:latin typeface="Arial"/>
          </a:endParaRPr>
        </a:p>
      </dgm:t>
    </dgm:pt>
    <dgm:pt modelId="{642253FB-A351-4710-B4D4-283DC0B86938}" type="parTrans" cxnId="{3AEA2F89-982D-4D5C-A07C-547D78EDA351}">
      <dgm:prSet/>
      <dgm:spPr/>
      <dgm:t>
        <a:bodyPr/>
        <a:lstStyle/>
        <a:p>
          <a:endParaRPr lang="en-GB"/>
        </a:p>
      </dgm:t>
    </dgm:pt>
    <dgm:pt modelId="{99F3992C-1595-4B4E-8230-85CA405A9B99}" type="sibTrans" cxnId="{3AEA2F89-982D-4D5C-A07C-547D78EDA351}">
      <dgm:prSet/>
      <dgm:spPr/>
      <dgm:t>
        <a:bodyPr/>
        <a:lstStyle/>
        <a:p>
          <a:endParaRPr lang="en-GB"/>
        </a:p>
      </dgm:t>
    </dgm:pt>
    <dgm:pt modelId="{DAB68E1B-4EC3-4F23-A6F4-01A8C8D5867A}">
      <dgm:prSet phldrT="[Text]" phldr="0"/>
      <dgm:spPr/>
      <dgm:t>
        <a:bodyPr/>
        <a:lstStyle/>
        <a:p>
          <a:pPr rtl="0"/>
          <a:r>
            <a:rPr lang="en-GB">
              <a:latin typeface="Arial"/>
              <a:cs typeface="Arial"/>
            </a:rPr>
            <a:t>Polynomial splines, 1</a:t>
          </a:r>
          <a:r>
            <a:rPr lang="en-GB" baseline="30000">
              <a:latin typeface="Arial"/>
              <a:cs typeface="Arial"/>
            </a:rPr>
            <a:t>st</a:t>
          </a:r>
          <a:r>
            <a:rPr lang="en-GB">
              <a:latin typeface="Arial"/>
              <a:cs typeface="Arial"/>
            </a:rPr>
            <a:t> to 5</a:t>
          </a:r>
          <a:r>
            <a:rPr lang="en-GB" baseline="30000">
              <a:latin typeface="Arial"/>
              <a:cs typeface="Arial"/>
            </a:rPr>
            <a:t>th</a:t>
          </a:r>
          <a:r>
            <a:rPr lang="en-GB">
              <a:latin typeface="Arial"/>
              <a:cs typeface="Arial"/>
            </a:rPr>
            <a:t> order</a:t>
          </a:r>
          <a:endParaRPr lang="en-GB">
            <a:latin typeface="Arial"/>
          </a:endParaRPr>
        </a:p>
      </dgm:t>
    </dgm:pt>
    <dgm:pt modelId="{F092BCBA-F809-4605-B29F-FC1594A0DA7B}" type="parTrans" cxnId="{BC8D76E7-B01D-413E-8FBF-7B0F797A7657}">
      <dgm:prSet/>
      <dgm:spPr/>
      <dgm:t>
        <a:bodyPr/>
        <a:lstStyle/>
        <a:p>
          <a:endParaRPr lang="en-GB"/>
        </a:p>
      </dgm:t>
    </dgm:pt>
    <dgm:pt modelId="{F18FE964-55BC-4EF3-A3BE-5E653DAB0B79}" type="sibTrans" cxnId="{BC8D76E7-B01D-413E-8FBF-7B0F797A7657}">
      <dgm:prSet/>
      <dgm:spPr/>
      <dgm:t>
        <a:bodyPr/>
        <a:lstStyle/>
        <a:p>
          <a:endParaRPr lang="en-GB"/>
        </a:p>
      </dgm:t>
    </dgm:pt>
    <dgm:pt modelId="{D303EE1A-FE1D-492B-A75F-922FE9C349CF}">
      <dgm:prSet phldr="0"/>
      <dgm:spPr/>
      <dgm:t>
        <a:bodyPr/>
        <a:lstStyle/>
        <a:p>
          <a:pPr rtl="0"/>
          <a:r>
            <a:rPr lang="en-GB">
              <a:latin typeface="Arial"/>
              <a:cs typeface="Arial"/>
            </a:rPr>
            <a:t>Non-smooth derivatives</a:t>
          </a:r>
        </a:p>
      </dgm:t>
    </dgm:pt>
    <dgm:pt modelId="{B95E9235-A3D9-47F2-BF82-4CA9A5922FC1}" type="parTrans" cxnId="{1512EFB9-22B4-44FB-A012-411D4262FE03}">
      <dgm:prSet/>
      <dgm:spPr/>
    </dgm:pt>
    <dgm:pt modelId="{73E7F836-66D0-44DE-AEEB-85037F753C17}" type="sibTrans" cxnId="{1512EFB9-22B4-44FB-A012-411D4262FE03}">
      <dgm:prSet/>
      <dgm:spPr/>
    </dgm:pt>
    <dgm:pt modelId="{21EA269C-3732-4CE4-B4CE-C31E69B9316E}">
      <dgm:prSet phldr="0"/>
      <dgm:spPr/>
      <dgm:t>
        <a:bodyPr/>
        <a:lstStyle/>
        <a:p>
          <a:pPr rtl="0"/>
          <a:r>
            <a:rPr lang="en-GB">
              <a:latin typeface="Arial"/>
              <a:cs typeface="Arial"/>
            </a:rPr>
            <a:t>Smooth interpolation, </a:t>
          </a:r>
          <a:r>
            <a:rPr lang="en-GB"/>
            <a:t>direct integration in MDO</a:t>
          </a:r>
        </a:p>
      </dgm:t>
    </dgm:pt>
    <dgm:pt modelId="{74BA6621-E6F8-4532-BFA8-2C985C18F47B}" type="parTrans" cxnId="{214BE08B-C52F-447E-8BD6-451C642F9886}">
      <dgm:prSet/>
      <dgm:spPr/>
    </dgm:pt>
    <dgm:pt modelId="{43D4C7DD-D190-4193-85F1-23A21F4DCD8A}" type="sibTrans" cxnId="{214BE08B-C52F-447E-8BD6-451C642F9886}">
      <dgm:prSet/>
      <dgm:spPr/>
    </dgm:pt>
    <dgm:pt modelId="{E2FD5CED-0DE0-4EA7-8A09-0E725C0081FC}" type="pres">
      <dgm:prSet presAssocID="{C2B54064-C9D9-4F7D-B907-84537A3E5251}" presName="Name0" presStyleCnt="0">
        <dgm:presLayoutVars>
          <dgm:chPref val="3"/>
          <dgm:dir/>
          <dgm:animLvl val="lvl"/>
          <dgm:resizeHandles/>
        </dgm:presLayoutVars>
      </dgm:prSet>
      <dgm:spPr/>
    </dgm:pt>
    <dgm:pt modelId="{DFF091D5-B9D4-4B50-AF91-592127AE716D}" type="pres">
      <dgm:prSet presAssocID="{FF0249A9-EEA5-4B0E-A10F-2C043BD551D7}" presName="horFlow" presStyleCnt="0"/>
      <dgm:spPr/>
    </dgm:pt>
    <dgm:pt modelId="{B6F3ADB1-2A44-45F0-838A-919C654A6868}" type="pres">
      <dgm:prSet presAssocID="{FF0249A9-EEA5-4B0E-A10F-2C043BD551D7}" presName="bigChev" presStyleLbl="node1" presStyleIdx="0" presStyleCnt="2"/>
      <dgm:spPr/>
    </dgm:pt>
    <dgm:pt modelId="{270592F6-3ED5-498C-8CD5-A0145CD3C14C}" type="pres">
      <dgm:prSet presAssocID="{9FC9D557-D8A8-43AB-B312-934BE9C19DBD}" presName="parTrans" presStyleCnt="0"/>
      <dgm:spPr/>
    </dgm:pt>
    <dgm:pt modelId="{CCA8336F-DEDF-4E8E-87A0-5554FB7A2630}" type="pres">
      <dgm:prSet presAssocID="{ACA14FF9-A95F-4B71-A1DA-AB92413D0510}" presName="node" presStyleLbl="alignAccFollowNode1" presStyleIdx="0" presStyleCnt="6">
        <dgm:presLayoutVars>
          <dgm:bulletEnabled val="1"/>
        </dgm:presLayoutVars>
      </dgm:prSet>
      <dgm:spPr/>
    </dgm:pt>
    <dgm:pt modelId="{DBE9F240-479B-4EAC-83A2-C97B73CF5E65}" type="pres">
      <dgm:prSet presAssocID="{9E85C0D2-D99D-424D-A32F-B8013435E044}" presName="sibTrans" presStyleCnt="0"/>
      <dgm:spPr/>
    </dgm:pt>
    <dgm:pt modelId="{45A14EB7-470D-4240-96E9-4489491A0965}" type="pres">
      <dgm:prSet presAssocID="{4462452E-6B33-4921-98CF-C1D29D7BB81C}" presName="node" presStyleLbl="alignAccFollowNode1" presStyleIdx="1" presStyleCnt="6">
        <dgm:presLayoutVars>
          <dgm:bulletEnabled val="1"/>
        </dgm:presLayoutVars>
      </dgm:prSet>
      <dgm:spPr/>
    </dgm:pt>
    <dgm:pt modelId="{14DDBDDC-47F0-4A0A-A0BB-745D0FA5192E}" type="pres">
      <dgm:prSet presAssocID="{EC9F307A-3B8D-4444-B34F-EBFD103D5A64}" presName="sibTrans" presStyleCnt="0"/>
      <dgm:spPr/>
    </dgm:pt>
    <dgm:pt modelId="{F77AD9BA-5E08-4721-B33C-9F75F27C5B02}" type="pres">
      <dgm:prSet presAssocID="{D303EE1A-FE1D-492B-A75F-922FE9C349CF}" presName="node" presStyleLbl="alignAccFollowNode1" presStyleIdx="2" presStyleCnt="6">
        <dgm:presLayoutVars>
          <dgm:bulletEnabled val="1"/>
        </dgm:presLayoutVars>
      </dgm:prSet>
      <dgm:spPr/>
    </dgm:pt>
    <dgm:pt modelId="{0C57B4B0-6E77-420E-A73B-1650574A8B5C}" type="pres">
      <dgm:prSet presAssocID="{FF0249A9-EEA5-4B0E-A10F-2C043BD551D7}" presName="vSp" presStyleCnt="0"/>
      <dgm:spPr/>
    </dgm:pt>
    <dgm:pt modelId="{2A11C508-6507-449C-8604-12ED981EEA4E}" type="pres">
      <dgm:prSet presAssocID="{40B59907-B5DC-4D43-B695-7EA0085BA68E}" presName="horFlow" presStyleCnt="0"/>
      <dgm:spPr/>
    </dgm:pt>
    <dgm:pt modelId="{5BC92526-4BCB-4578-B2AF-537F7BB4C920}" type="pres">
      <dgm:prSet presAssocID="{40B59907-B5DC-4D43-B695-7EA0085BA68E}" presName="bigChev" presStyleLbl="node1" presStyleIdx="1" presStyleCnt="2"/>
      <dgm:spPr/>
    </dgm:pt>
    <dgm:pt modelId="{8A00BB9A-EAD5-4D47-B497-2D738A256021}" type="pres">
      <dgm:prSet presAssocID="{642253FB-A351-4710-B4D4-283DC0B86938}" presName="parTrans" presStyleCnt="0"/>
      <dgm:spPr/>
    </dgm:pt>
    <dgm:pt modelId="{BB101563-90B4-47C0-B8E2-DC6F04085F13}" type="pres">
      <dgm:prSet presAssocID="{1AF9C8DB-0808-4380-9BA3-8E20C8A35BB3}" presName="node" presStyleLbl="alignAccFollowNode1" presStyleIdx="3" presStyleCnt="6">
        <dgm:presLayoutVars>
          <dgm:bulletEnabled val="1"/>
        </dgm:presLayoutVars>
      </dgm:prSet>
      <dgm:spPr/>
    </dgm:pt>
    <dgm:pt modelId="{122F7A4A-5248-4607-9108-548D97490603}" type="pres">
      <dgm:prSet presAssocID="{99F3992C-1595-4B4E-8230-85CA405A9B99}" presName="sibTrans" presStyleCnt="0"/>
      <dgm:spPr/>
    </dgm:pt>
    <dgm:pt modelId="{DAE160AA-4A0A-4B42-81FE-AF2DFA66324E}" type="pres">
      <dgm:prSet presAssocID="{DAB68E1B-4EC3-4F23-A6F4-01A8C8D5867A}" presName="node" presStyleLbl="alignAccFollowNode1" presStyleIdx="4" presStyleCnt="6">
        <dgm:presLayoutVars>
          <dgm:bulletEnabled val="1"/>
        </dgm:presLayoutVars>
      </dgm:prSet>
      <dgm:spPr/>
    </dgm:pt>
    <dgm:pt modelId="{FA4C0C12-F00F-4C37-8D15-F003A1273364}" type="pres">
      <dgm:prSet presAssocID="{F18FE964-55BC-4EF3-A3BE-5E653DAB0B79}" presName="sibTrans" presStyleCnt="0"/>
      <dgm:spPr/>
    </dgm:pt>
    <dgm:pt modelId="{62B2D41E-267F-464E-8430-0896555A2531}" type="pres">
      <dgm:prSet presAssocID="{21EA269C-3732-4CE4-B4CE-C31E69B9316E}" presName="node" presStyleLbl="alignAccFollowNode1" presStyleIdx="5" presStyleCnt="6">
        <dgm:presLayoutVars>
          <dgm:bulletEnabled val="1"/>
        </dgm:presLayoutVars>
      </dgm:prSet>
      <dgm:spPr/>
    </dgm:pt>
  </dgm:ptLst>
  <dgm:cxnLst>
    <dgm:cxn modelId="{13C6591B-1837-4361-A4F3-6A259E55D4E8}" type="presOf" srcId="{ACA14FF9-A95F-4B71-A1DA-AB92413D0510}" destId="{CCA8336F-DEDF-4E8E-87A0-5554FB7A2630}" srcOrd="0" destOrd="0" presId="urn:microsoft.com/office/officeart/2005/8/layout/lProcess3"/>
    <dgm:cxn modelId="{71F18E34-D3BE-4796-A1EF-1CD72B53DD06}" srcId="{FF0249A9-EEA5-4B0E-A10F-2C043BD551D7}" destId="{ACA14FF9-A95F-4B71-A1DA-AB92413D0510}" srcOrd="0" destOrd="0" parTransId="{9FC9D557-D8A8-43AB-B312-934BE9C19DBD}" sibTransId="{9E85C0D2-D99D-424D-A32F-B8013435E044}"/>
    <dgm:cxn modelId="{6C94A63C-FE19-4663-B34E-BFAB1ADB4D44}" type="presOf" srcId="{1AF9C8DB-0808-4380-9BA3-8E20C8A35BB3}" destId="{BB101563-90B4-47C0-B8E2-DC6F04085F13}" srcOrd="0" destOrd="0" presId="urn:microsoft.com/office/officeart/2005/8/layout/lProcess3"/>
    <dgm:cxn modelId="{6E5F093F-50B4-4A9A-83CD-86368EB3AF42}" type="presOf" srcId="{FF0249A9-EEA5-4B0E-A10F-2C043BD551D7}" destId="{B6F3ADB1-2A44-45F0-838A-919C654A6868}" srcOrd="0" destOrd="0" presId="urn:microsoft.com/office/officeart/2005/8/layout/lProcess3"/>
    <dgm:cxn modelId="{955CC24E-F2A2-4EAE-8384-31FD6CF7DFDD}" type="presOf" srcId="{D303EE1A-FE1D-492B-A75F-922FE9C349CF}" destId="{F77AD9BA-5E08-4721-B33C-9F75F27C5B02}" srcOrd="0" destOrd="0" presId="urn:microsoft.com/office/officeart/2005/8/layout/lProcess3"/>
    <dgm:cxn modelId="{D939A351-1CB6-4F66-8CBE-EDD89CB6C9DD}" srcId="{FF0249A9-EEA5-4B0E-A10F-2C043BD551D7}" destId="{4462452E-6B33-4921-98CF-C1D29D7BB81C}" srcOrd="1" destOrd="0" parTransId="{9AD34AE5-696E-4752-B1F7-F40214E60AFF}" sibTransId="{EC9F307A-3B8D-4444-B34F-EBFD103D5A64}"/>
    <dgm:cxn modelId="{68CDE971-2BBF-482C-AF89-71EFEC5D4EB4}" type="presOf" srcId="{DAB68E1B-4EC3-4F23-A6F4-01A8C8D5867A}" destId="{DAE160AA-4A0A-4B42-81FE-AF2DFA66324E}" srcOrd="0" destOrd="0" presId="urn:microsoft.com/office/officeart/2005/8/layout/lProcess3"/>
    <dgm:cxn modelId="{C2E24054-490B-401F-A3BC-3D843A674C64}" type="presOf" srcId="{4462452E-6B33-4921-98CF-C1D29D7BB81C}" destId="{45A14EB7-470D-4240-96E9-4489491A0965}" srcOrd="0" destOrd="0" presId="urn:microsoft.com/office/officeart/2005/8/layout/lProcess3"/>
    <dgm:cxn modelId="{3AEA2F89-982D-4D5C-A07C-547D78EDA351}" srcId="{40B59907-B5DC-4D43-B695-7EA0085BA68E}" destId="{1AF9C8DB-0808-4380-9BA3-8E20C8A35BB3}" srcOrd="0" destOrd="0" parTransId="{642253FB-A351-4710-B4D4-283DC0B86938}" sibTransId="{99F3992C-1595-4B4E-8230-85CA405A9B99}"/>
    <dgm:cxn modelId="{214BE08B-C52F-447E-8BD6-451C642F9886}" srcId="{40B59907-B5DC-4D43-B695-7EA0085BA68E}" destId="{21EA269C-3732-4CE4-B4CE-C31E69B9316E}" srcOrd="2" destOrd="0" parTransId="{74BA6621-E6F8-4532-BFA8-2C985C18F47B}" sibTransId="{43D4C7DD-D190-4193-85F1-23A21F4DCD8A}"/>
    <dgm:cxn modelId="{51D3C9AD-0EB2-4AD3-A11F-F87F2C1386D5}" type="presOf" srcId="{21EA269C-3732-4CE4-B4CE-C31E69B9316E}" destId="{62B2D41E-267F-464E-8430-0896555A2531}" srcOrd="0" destOrd="0" presId="urn:microsoft.com/office/officeart/2005/8/layout/lProcess3"/>
    <dgm:cxn modelId="{94C5F2B3-FA4B-4776-A7A2-0CC37572EE27}" type="presOf" srcId="{C2B54064-C9D9-4F7D-B907-84537A3E5251}" destId="{E2FD5CED-0DE0-4EA7-8A09-0E725C0081FC}" srcOrd="0" destOrd="0" presId="urn:microsoft.com/office/officeart/2005/8/layout/lProcess3"/>
    <dgm:cxn modelId="{1512EFB9-22B4-44FB-A012-411D4262FE03}" srcId="{FF0249A9-EEA5-4B0E-A10F-2C043BD551D7}" destId="{D303EE1A-FE1D-492B-A75F-922FE9C349CF}" srcOrd="2" destOrd="0" parTransId="{B95E9235-A3D9-47F2-BF82-4CA9A5922FC1}" sibTransId="{73E7F836-66D0-44DE-AEEB-85037F753C17}"/>
    <dgm:cxn modelId="{4CF6B0C1-4DD5-47FD-8BB0-F5E9AE3157E8}" type="presOf" srcId="{40B59907-B5DC-4D43-B695-7EA0085BA68E}" destId="{5BC92526-4BCB-4578-B2AF-537F7BB4C920}" srcOrd="0" destOrd="0" presId="urn:microsoft.com/office/officeart/2005/8/layout/lProcess3"/>
    <dgm:cxn modelId="{C1C0CBC1-F1D8-4330-9FF6-6349905FDBD5}" srcId="{C2B54064-C9D9-4F7D-B907-84537A3E5251}" destId="{40B59907-B5DC-4D43-B695-7EA0085BA68E}" srcOrd="1" destOrd="0" parTransId="{E231441C-2ED7-438F-B77F-4C847250EA5B}" sibTransId="{858F4C35-BDD6-42F7-B068-653FB5653FE1}"/>
    <dgm:cxn modelId="{F77928D8-2959-4CFB-BF03-74DD74756EE2}" srcId="{C2B54064-C9D9-4F7D-B907-84537A3E5251}" destId="{FF0249A9-EEA5-4B0E-A10F-2C043BD551D7}" srcOrd="0" destOrd="0" parTransId="{7334E941-45D8-4819-85DA-986651ADB62F}" sibTransId="{5C1927B5-D98E-43E5-AE3F-A541DB204DD5}"/>
    <dgm:cxn modelId="{BC8D76E7-B01D-413E-8FBF-7B0F797A7657}" srcId="{40B59907-B5DC-4D43-B695-7EA0085BA68E}" destId="{DAB68E1B-4EC3-4F23-A6F4-01A8C8D5867A}" srcOrd="1" destOrd="0" parTransId="{F092BCBA-F809-4605-B29F-FC1594A0DA7B}" sibTransId="{F18FE964-55BC-4EF3-A3BE-5E653DAB0B79}"/>
    <dgm:cxn modelId="{745E0E40-A772-4D49-BB58-EDBAC16DDD55}" type="presParOf" srcId="{E2FD5CED-0DE0-4EA7-8A09-0E725C0081FC}" destId="{DFF091D5-B9D4-4B50-AF91-592127AE716D}" srcOrd="0" destOrd="0" presId="urn:microsoft.com/office/officeart/2005/8/layout/lProcess3"/>
    <dgm:cxn modelId="{CFB3ADCC-02BD-46DF-AD7D-70E7838BF4DA}" type="presParOf" srcId="{DFF091D5-B9D4-4B50-AF91-592127AE716D}" destId="{B6F3ADB1-2A44-45F0-838A-919C654A6868}" srcOrd="0" destOrd="0" presId="urn:microsoft.com/office/officeart/2005/8/layout/lProcess3"/>
    <dgm:cxn modelId="{3FE738B8-4338-401B-95A6-AC231DE94068}" type="presParOf" srcId="{DFF091D5-B9D4-4B50-AF91-592127AE716D}" destId="{270592F6-3ED5-498C-8CD5-A0145CD3C14C}" srcOrd="1" destOrd="0" presId="urn:microsoft.com/office/officeart/2005/8/layout/lProcess3"/>
    <dgm:cxn modelId="{1DE89567-E2E5-4898-BB94-4DF266030D94}" type="presParOf" srcId="{DFF091D5-B9D4-4B50-AF91-592127AE716D}" destId="{CCA8336F-DEDF-4E8E-87A0-5554FB7A2630}" srcOrd="2" destOrd="0" presId="urn:microsoft.com/office/officeart/2005/8/layout/lProcess3"/>
    <dgm:cxn modelId="{F891BC19-0DFB-4392-9CC9-EC958FE81152}" type="presParOf" srcId="{DFF091D5-B9D4-4B50-AF91-592127AE716D}" destId="{DBE9F240-479B-4EAC-83A2-C97B73CF5E65}" srcOrd="3" destOrd="0" presId="urn:microsoft.com/office/officeart/2005/8/layout/lProcess3"/>
    <dgm:cxn modelId="{3266F2B1-1CD5-4C2C-9C2A-79E154C79580}" type="presParOf" srcId="{DFF091D5-B9D4-4B50-AF91-592127AE716D}" destId="{45A14EB7-470D-4240-96E9-4489491A0965}" srcOrd="4" destOrd="0" presId="urn:microsoft.com/office/officeart/2005/8/layout/lProcess3"/>
    <dgm:cxn modelId="{4A7A2C91-DBB5-49A3-85E5-B9FFAC72F8D9}" type="presParOf" srcId="{DFF091D5-B9D4-4B50-AF91-592127AE716D}" destId="{14DDBDDC-47F0-4A0A-A0BB-745D0FA5192E}" srcOrd="5" destOrd="0" presId="urn:microsoft.com/office/officeart/2005/8/layout/lProcess3"/>
    <dgm:cxn modelId="{CFF7297B-6B09-4ACF-BA3A-98D10611D746}" type="presParOf" srcId="{DFF091D5-B9D4-4B50-AF91-592127AE716D}" destId="{F77AD9BA-5E08-4721-B33C-9F75F27C5B02}" srcOrd="6" destOrd="0" presId="urn:microsoft.com/office/officeart/2005/8/layout/lProcess3"/>
    <dgm:cxn modelId="{00A5B503-F73A-47CC-B446-16FB25D6458E}" type="presParOf" srcId="{E2FD5CED-0DE0-4EA7-8A09-0E725C0081FC}" destId="{0C57B4B0-6E77-420E-A73B-1650574A8B5C}" srcOrd="1" destOrd="0" presId="urn:microsoft.com/office/officeart/2005/8/layout/lProcess3"/>
    <dgm:cxn modelId="{348454C3-8352-4FFD-A1EE-B19250B9361F}" type="presParOf" srcId="{E2FD5CED-0DE0-4EA7-8A09-0E725C0081FC}" destId="{2A11C508-6507-449C-8604-12ED981EEA4E}" srcOrd="2" destOrd="0" presId="urn:microsoft.com/office/officeart/2005/8/layout/lProcess3"/>
    <dgm:cxn modelId="{40EC75A3-7F7F-43FE-939D-9BC6A0EC3227}" type="presParOf" srcId="{2A11C508-6507-449C-8604-12ED981EEA4E}" destId="{5BC92526-4BCB-4578-B2AF-537F7BB4C920}" srcOrd="0" destOrd="0" presId="urn:microsoft.com/office/officeart/2005/8/layout/lProcess3"/>
    <dgm:cxn modelId="{B201844B-2A9B-4782-B8BA-9349E4D0F52F}" type="presParOf" srcId="{2A11C508-6507-449C-8604-12ED981EEA4E}" destId="{8A00BB9A-EAD5-4D47-B497-2D738A256021}" srcOrd="1" destOrd="0" presId="urn:microsoft.com/office/officeart/2005/8/layout/lProcess3"/>
    <dgm:cxn modelId="{7472DF6A-452D-493E-BC19-D0FDBD625DA3}" type="presParOf" srcId="{2A11C508-6507-449C-8604-12ED981EEA4E}" destId="{BB101563-90B4-47C0-B8E2-DC6F04085F13}" srcOrd="2" destOrd="0" presId="urn:microsoft.com/office/officeart/2005/8/layout/lProcess3"/>
    <dgm:cxn modelId="{3540C923-15CE-444F-8E01-BCAA275F53E3}" type="presParOf" srcId="{2A11C508-6507-449C-8604-12ED981EEA4E}" destId="{122F7A4A-5248-4607-9108-548D97490603}" srcOrd="3" destOrd="0" presId="urn:microsoft.com/office/officeart/2005/8/layout/lProcess3"/>
    <dgm:cxn modelId="{2D04192D-8062-49DF-955A-6B4CD99697F4}" type="presParOf" srcId="{2A11C508-6507-449C-8604-12ED981EEA4E}" destId="{DAE160AA-4A0A-4B42-81FE-AF2DFA66324E}" srcOrd="4" destOrd="0" presId="urn:microsoft.com/office/officeart/2005/8/layout/lProcess3"/>
    <dgm:cxn modelId="{B1C54BF7-5CA4-47CB-A32A-2E05BD0B817A}" type="presParOf" srcId="{2A11C508-6507-449C-8604-12ED981EEA4E}" destId="{FA4C0C12-F00F-4C37-8D15-F003A1273364}" srcOrd="5" destOrd="0" presId="urn:microsoft.com/office/officeart/2005/8/layout/lProcess3"/>
    <dgm:cxn modelId="{12EFBCD3-D84B-4549-89EB-8C46A29D88F2}" type="presParOf" srcId="{2A11C508-6507-449C-8604-12ED981EEA4E}" destId="{62B2D41E-267F-464E-8430-0896555A2531}" srcOrd="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5DEAB5-44EC-4BD0-8F98-4F13F56E6B78}">
      <dsp:nvSpPr>
        <dsp:cNvPr id="0" name=""/>
        <dsp:cNvSpPr/>
      </dsp:nvSpPr>
      <dsp:spPr>
        <a:xfrm>
          <a:off x="5918" y="578494"/>
          <a:ext cx="2690852" cy="90720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80010" numCol="1" spcCol="1270" anchor="t" anchorCtr="0">
          <a:noAutofit/>
        </a:bodyPr>
        <a:lstStyle/>
        <a:p>
          <a:pPr marL="0" lvl="0" indent="0" algn="l" defTabSz="933450">
            <a:lnSpc>
              <a:spcPct val="90000"/>
            </a:lnSpc>
            <a:spcBef>
              <a:spcPct val="0"/>
            </a:spcBef>
            <a:spcAft>
              <a:spcPct val="35000"/>
            </a:spcAft>
            <a:buNone/>
          </a:pPr>
          <a:r>
            <a:rPr lang="en-GB" sz="2100" b="1" kern="1200">
              <a:latin typeface="Arial"/>
              <a:cs typeface="Arial"/>
            </a:rPr>
            <a:t>Formulation</a:t>
          </a:r>
          <a:endParaRPr lang="en-GB" sz="2100" b="1" i="0" u="none" strike="noStrike" kern="1200" cap="none" baseline="0" noProof="0">
            <a:solidFill>
              <a:srgbClr val="010000"/>
            </a:solidFill>
            <a:latin typeface="Arial"/>
            <a:cs typeface="Arial"/>
          </a:endParaRPr>
        </a:p>
      </dsp:txBody>
      <dsp:txXfrm>
        <a:off x="5918" y="578494"/>
        <a:ext cx="2690852" cy="604800"/>
      </dsp:txXfrm>
    </dsp:sp>
    <dsp:sp modelId="{66C4369F-75EE-450C-AEDC-5D4C0412B921}">
      <dsp:nvSpPr>
        <dsp:cNvPr id="0" name=""/>
        <dsp:cNvSpPr/>
      </dsp:nvSpPr>
      <dsp:spPr>
        <a:xfrm>
          <a:off x="557056" y="1183294"/>
          <a:ext cx="2690852" cy="1934887"/>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228600" lvl="1" indent="-228600" algn="l" defTabSz="933450" rtl="0">
            <a:lnSpc>
              <a:spcPct val="90000"/>
            </a:lnSpc>
            <a:spcBef>
              <a:spcPct val="0"/>
            </a:spcBef>
            <a:spcAft>
              <a:spcPct val="15000"/>
            </a:spcAft>
            <a:buChar char="•"/>
          </a:pPr>
          <a:r>
            <a:rPr lang="en-GB" sz="2100" b="0" kern="1200">
              <a:latin typeface="Arial"/>
              <a:cs typeface="Arial"/>
            </a:rPr>
            <a:t>Optimal Control Theory</a:t>
          </a:r>
          <a:endParaRPr lang="en-GB" sz="2100" b="0" kern="1200">
            <a:latin typeface="Arial"/>
          </a:endParaRPr>
        </a:p>
        <a:p>
          <a:pPr marL="228600" lvl="1" indent="-228600" algn="l" defTabSz="933450">
            <a:lnSpc>
              <a:spcPct val="90000"/>
            </a:lnSpc>
            <a:spcBef>
              <a:spcPct val="0"/>
            </a:spcBef>
            <a:spcAft>
              <a:spcPct val="15000"/>
            </a:spcAft>
            <a:buChar char="•"/>
          </a:pPr>
          <a:r>
            <a:rPr lang="en-GB" sz="2100" b="0" kern="1200">
              <a:latin typeface="Arial"/>
              <a:cs typeface="Arial"/>
            </a:rPr>
            <a:t>EOMs</a:t>
          </a:r>
          <a:endParaRPr lang="en-GB" sz="2100" b="0" kern="1200">
            <a:latin typeface="Arial"/>
          </a:endParaRPr>
        </a:p>
        <a:p>
          <a:pPr marL="228600" lvl="1" indent="-228600" algn="l" defTabSz="933450">
            <a:lnSpc>
              <a:spcPct val="90000"/>
            </a:lnSpc>
            <a:spcBef>
              <a:spcPct val="0"/>
            </a:spcBef>
            <a:spcAft>
              <a:spcPct val="15000"/>
            </a:spcAft>
            <a:buChar char="•"/>
          </a:pPr>
          <a:r>
            <a:rPr lang="en-GB" sz="2100" b="0" kern="1200">
              <a:latin typeface="Arial"/>
              <a:cs typeface="Arial"/>
            </a:rPr>
            <a:t>Constraints</a:t>
          </a:r>
          <a:endParaRPr lang="en-GB" sz="2100" b="0" kern="1200">
            <a:latin typeface="Arial"/>
          </a:endParaRPr>
        </a:p>
      </dsp:txBody>
      <dsp:txXfrm>
        <a:off x="613727" y="1239965"/>
        <a:ext cx="2577510" cy="1821545"/>
      </dsp:txXfrm>
    </dsp:sp>
    <dsp:sp modelId="{06C57593-435C-4154-9BE8-FE1FA7D369A9}">
      <dsp:nvSpPr>
        <dsp:cNvPr id="0" name=""/>
        <dsp:cNvSpPr/>
      </dsp:nvSpPr>
      <dsp:spPr>
        <a:xfrm>
          <a:off x="3104694" y="545922"/>
          <a:ext cx="864797" cy="669944"/>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GB" sz="1700" kern="1200"/>
        </a:p>
      </dsp:txBody>
      <dsp:txXfrm>
        <a:off x="3104694" y="679911"/>
        <a:ext cx="663814" cy="401966"/>
      </dsp:txXfrm>
    </dsp:sp>
    <dsp:sp modelId="{2F31BA39-10DB-4E39-B9F1-A7794AB4B160}">
      <dsp:nvSpPr>
        <dsp:cNvPr id="0" name=""/>
        <dsp:cNvSpPr/>
      </dsp:nvSpPr>
      <dsp:spPr>
        <a:xfrm>
          <a:off x="4328464" y="578494"/>
          <a:ext cx="2690852" cy="90720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80010" numCol="1" spcCol="1270" anchor="t" anchorCtr="0">
          <a:noAutofit/>
        </a:bodyPr>
        <a:lstStyle/>
        <a:p>
          <a:pPr marL="0" lvl="0" indent="0" algn="l" defTabSz="933450">
            <a:lnSpc>
              <a:spcPct val="90000"/>
            </a:lnSpc>
            <a:spcBef>
              <a:spcPct val="0"/>
            </a:spcBef>
            <a:spcAft>
              <a:spcPct val="35000"/>
            </a:spcAft>
            <a:buNone/>
          </a:pPr>
          <a:r>
            <a:rPr lang="en-GB" sz="2100" b="1" kern="1200">
              <a:latin typeface="Arial"/>
              <a:cs typeface="Arial"/>
            </a:rPr>
            <a:t>Transcription</a:t>
          </a:r>
          <a:endParaRPr lang="en-GB" sz="2100" b="1" kern="1200">
            <a:latin typeface="Arial"/>
          </a:endParaRPr>
        </a:p>
      </dsp:txBody>
      <dsp:txXfrm>
        <a:off x="4328464" y="578494"/>
        <a:ext cx="2690852" cy="604800"/>
      </dsp:txXfrm>
    </dsp:sp>
    <dsp:sp modelId="{1FE6E8A7-390D-49ED-A7A9-DE28CD1B63D6}">
      <dsp:nvSpPr>
        <dsp:cNvPr id="0" name=""/>
        <dsp:cNvSpPr/>
      </dsp:nvSpPr>
      <dsp:spPr>
        <a:xfrm>
          <a:off x="4879603" y="1183294"/>
          <a:ext cx="2690852" cy="1934887"/>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228600" lvl="1" indent="-228600" algn="l" defTabSz="933450" rtl="0">
            <a:lnSpc>
              <a:spcPct val="90000"/>
            </a:lnSpc>
            <a:spcBef>
              <a:spcPct val="0"/>
            </a:spcBef>
            <a:spcAft>
              <a:spcPct val="15000"/>
            </a:spcAft>
            <a:buChar char="•"/>
          </a:pPr>
          <a:r>
            <a:rPr lang="en-GB" sz="2100" b="0" kern="1200">
              <a:latin typeface="Arial"/>
              <a:cs typeface="Arial"/>
            </a:rPr>
            <a:t>Gauss-Lobatto</a:t>
          </a:r>
          <a:r>
            <a:rPr lang="en-GB" sz="2100" b="0" kern="1200" baseline="30000">
              <a:latin typeface="Arial"/>
              <a:cs typeface="Arial"/>
            </a:rPr>
            <a:t>1</a:t>
          </a:r>
        </a:p>
        <a:p>
          <a:pPr marL="228600" lvl="1" indent="-228600" algn="l" defTabSz="933450">
            <a:lnSpc>
              <a:spcPct val="90000"/>
            </a:lnSpc>
            <a:spcBef>
              <a:spcPct val="0"/>
            </a:spcBef>
            <a:spcAft>
              <a:spcPct val="15000"/>
            </a:spcAft>
            <a:buChar char="•"/>
          </a:pPr>
          <a:r>
            <a:rPr lang="en-GB" sz="2100" b="0" kern="1200">
              <a:latin typeface="Arial"/>
              <a:cs typeface="Arial"/>
            </a:rPr>
            <a:t>Radau-Pseudospectral</a:t>
          </a:r>
          <a:r>
            <a:rPr lang="en-GB" sz="2100" b="0" kern="1200" baseline="30000">
              <a:latin typeface="Arial"/>
              <a:cs typeface="Arial"/>
            </a:rPr>
            <a:t>2</a:t>
          </a:r>
        </a:p>
        <a:p>
          <a:pPr marL="228600" lvl="1" indent="-228600" algn="l" defTabSz="933450">
            <a:lnSpc>
              <a:spcPct val="90000"/>
            </a:lnSpc>
            <a:spcBef>
              <a:spcPct val="0"/>
            </a:spcBef>
            <a:spcAft>
              <a:spcPct val="15000"/>
            </a:spcAft>
            <a:buChar char="•"/>
          </a:pPr>
          <a:r>
            <a:rPr lang="en-GB" sz="2100" kern="1200" baseline="0">
              <a:latin typeface="Arial"/>
              <a:cs typeface="Arial"/>
            </a:rPr>
            <a:t>OpenMDAO</a:t>
          </a:r>
          <a:r>
            <a:rPr lang="en-GB" sz="2100" kern="1200" baseline="30000">
              <a:latin typeface="Arial"/>
              <a:cs typeface="Arial"/>
            </a:rPr>
            <a:t>3</a:t>
          </a:r>
          <a:endParaRPr lang="en-GB" sz="2100" kern="1200" baseline="30000">
            <a:latin typeface="Arial"/>
          </a:endParaRPr>
        </a:p>
        <a:p>
          <a:pPr marL="228600" lvl="1" indent="-228600" algn="l" defTabSz="933450">
            <a:lnSpc>
              <a:spcPct val="90000"/>
            </a:lnSpc>
            <a:spcBef>
              <a:spcPct val="0"/>
            </a:spcBef>
            <a:spcAft>
              <a:spcPct val="15000"/>
            </a:spcAft>
            <a:buChar char="•"/>
          </a:pPr>
          <a:r>
            <a:rPr lang="en-GB" sz="2100" b="0" kern="1200" baseline="0">
              <a:latin typeface="Arial"/>
              <a:cs typeface="Arial"/>
            </a:rPr>
            <a:t>dymos</a:t>
          </a:r>
          <a:r>
            <a:rPr lang="en-GB" sz="2100" b="0" kern="1200" baseline="30000">
              <a:latin typeface="Arial"/>
              <a:cs typeface="Arial"/>
            </a:rPr>
            <a:t>4</a:t>
          </a:r>
        </a:p>
      </dsp:txBody>
      <dsp:txXfrm>
        <a:off x="4936274" y="1239965"/>
        <a:ext cx="2577510" cy="1821545"/>
      </dsp:txXfrm>
    </dsp:sp>
    <dsp:sp modelId="{1EE8760A-8920-45F2-A0FA-89376E4FFCA3}">
      <dsp:nvSpPr>
        <dsp:cNvPr id="0" name=""/>
        <dsp:cNvSpPr/>
      </dsp:nvSpPr>
      <dsp:spPr>
        <a:xfrm>
          <a:off x="7427241" y="545922"/>
          <a:ext cx="864797" cy="669944"/>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GB" sz="1700" kern="1200"/>
        </a:p>
      </dsp:txBody>
      <dsp:txXfrm>
        <a:off x="7427241" y="679911"/>
        <a:ext cx="663814" cy="401966"/>
      </dsp:txXfrm>
    </dsp:sp>
    <dsp:sp modelId="{68B7A474-89A9-4160-A94F-E9F825138471}">
      <dsp:nvSpPr>
        <dsp:cNvPr id="0" name=""/>
        <dsp:cNvSpPr/>
      </dsp:nvSpPr>
      <dsp:spPr>
        <a:xfrm>
          <a:off x="8651011" y="578494"/>
          <a:ext cx="2690852" cy="90720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80010" numCol="1" spcCol="1270" anchor="t" anchorCtr="0">
          <a:noAutofit/>
        </a:bodyPr>
        <a:lstStyle/>
        <a:p>
          <a:pPr marL="0" lvl="0" indent="0" algn="l" defTabSz="933450" rtl="0">
            <a:lnSpc>
              <a:spcPct val="90000"/>
            </a:lnSpc>
            <a:spcBef>
              <a:spcPct val="0"/>
            </a:spcBef>
            <a:spcAft>
              <a:spcPct val="35000"/>
            </a:spcAft>
            <a:buNone/>
          </a:pPr>
          <a:r>
            <a:rPr lang="en-GB" sz="2100" b="1" kern="1200">
              <a:latin typeface="Arial"/>
              <a:cs typeface="Arial"/>
            </a:rPr>
            <a:t>NLP Solution</a:t>
          </a:r>
        </a:p>
      </dsp:txBody>
      <dsp:txXfrm>
        <a:off x="8651011" y="578494"/>
        <a:ext cx="2690852" cy="604800"/>
      </dsp:txXfrm>
    </dsp:sp>
    <dsp:sp modelId="{D64C2109-EF7C-40CC-9D60-E876F073E6D3}">
      <dsp:nvSpPr>
        <dsp:cNvPr id="0" name=""/>
        <dsp:cNvSpPr/>
      </dsp:nvSpPr>
      <dsp:spPr>
        <a:xfrm>
          <a:off x="9202150" y="1183294"/>
          <a:ext cx="2690852" cy="1934887"/>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228600" lvl="1" indent="-228600" algn="l" defTabSz="933450" rtl="0">
            <a:lnSpc>
              <a:spcPct val="90000"/>
            </a:lnSpc>
            <a:spcBef>
              <a:spcPct val="0"/>
            </a:spcBef>
            <a:spcAft>
              <a:spcPct val="15000"/>
            </a:spcAft>
            <a:buChar char="•"/>
          </a:pPr>
          <a:r>
            <a:rPr lang="en-GB" sz="2100" b="0" kern="1200">
              <a:latin typeface="Arial"/>
              <a:cs typeface="Arial"/>
            </a:rPr>
            <a:t>OpenMDAO</a:t>
          </a:r>
          <a:r>
            <a:rPr lang="en-GB" sz="2100" b="0" kern="1200" baseline="30000">
              <a:latin typeface="Arial"/>
              <a:cs typeface="Arial"/>
            </a:rPr>
            <a:t>3</a:t>
          </a:r>
        </a:p>
        <a:p>
          <a:pPr marL="228600" lvl="1" indent="-228600" algn="l" defTabSz="933450" rtl="0">
            <a:lnSpc>
              <a:spcPct val="90000"/>
            </a:lnSpc>
            <a:spcBef>
              <a:spcPct val="0"/>
            </a:spcBef>
            <a:spcAft>
              <a:spcPct val="15000"/>
            </a:spcAft>
            <a:buChar char="•"/>
          </a:pPr>
          <a:r>
            <a:rPr lang="en-GB" sz="2100" b="0" kern="1200">
              <a:latin typeface="Arial"/>
              <a:cs typeface="Arial"/>
            </a:rPr>
            <a:t>PyOptSparse</a:t>
          </a:r>
          <a:r>
            <a:rPr lang="en-GB" sz="2100" b="0" kern="1200" baseline="30000">
              <a:latin typeface="Arial"/>
              <a:cs typeface="Arial"/>
            </a:rPr>
            <a:t>5</a:t>
          </a:r>
        </a:p>
        <a:p>
          <a:pPr marL="228600" lvl="1" indent="-228600" algn="l" defTabSz="933450" rtl="0">
            <a:lnSpc>
              <a:spcPct val="90000"/>
            </a:lnSpc>
            <a:spcBef>
              <a:spcPct val="0"/>
            </a:spcBef>
            <a:spcAft>
              <a:spcPct val="15000"/>
            </a:spcAft>
            <a:buChar char="•"/>
          </a:pPr>
          <a:r>
            <a:rPr lang="en-GB" sz="2100" b="0" kern="1200">
              <a:latin typeface="Arial"/>
              <a:cs typeface="Arial"/>
            </a:rPr>
            <a:t>IPOPT</a:t>
          </a:r>
          <a:r>
            <a:rPr lang="en-GB" sz="2100" b="0" kern="1200" baseline="30000">
              <a:latin typeface="Arial"/>
              <a:cs typeface="Arial"/>
            </a:rPr>
            <a:t>6,7</a:t>
          </a:r>
        </a:p>
        <a:p>
          <a:pPr marL="228600" lvl="1" indent="-228600" algn="l" defTabSz="933450">
            <a:lnSpc>
              <a:spcPct val="90000"/>
            </a:lnSpc>
            <a:spcBef>
              <a:spcPct val="0"/>
            </a:spcBef>
            <a:spcAft>
              <a:spcPct val="15000"/>
            </a:spcAft>
            <a:buChar char="•"/>
          </a:pPr>
          <a:r>
            <a:rPr lang="en-GB" sz="2100" b="0" kern="1200">
              <a:latin typeface="Arial"/>
              <a:cs typeface="Arial"/>
            </a:rPr>
            <a:t>SNOPT</a:t>
          </a:r>
          <a:r>
            <a:rPr lang="en-GB" sz="2100" b="0" kern="1200" baseline="30000">
              <a:latin typeface="Arial"/>
              <a:cs typeface="Arial"/>
            </a:rPr>
            <a:t>8</a:t>
          </a:r>
          <a:endParaRPr lang="en-GB" sz="2100" kern="1200" baseline="30000"/>
        </a:p>
      </dsp:txBody>
      <dsp:txXfrm>
        <a:off x="9258821" y="1239965"/>
        <a:ext cx="2577510" cy="18215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F3ADB1-2A44-45F0-838A-919C654A6868}">
      <dsp:nvSpPr>
        <dsp:cNvPr id="0" name=""/>
        <dsp:cNvSpPr/>
      </dsp:nvSpPr>
      <dsp:spPr>
        <a:xfrm>
          <a:off x="6805" y="55030"/>
          <a:ext cx="3491478" cy="1396591"/>
        </a:xfrm>
        <a:prstGeom prst="chevron">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2700" rIns="0" bIns="12700" numCol="1" spcCol="1270" anchor="ctr" anchorCtr="0">
          <a:noAutofit/>
        </a:bodyPr>
        <a:lstStyle/>
        <a:p>
          <a:pPr marL="0" lvl="0" indent="0" algn="ctr" defTabSz="889000" rtl="0">
            <a:lnSpc>
              <a:spcPct val="90000"/>
            </a:lnSpc>
            <a:spcBef>
              <a:spcPct val="0"/>
            </a:spcBef>
            <a:spcAft>
              <a:spcPct val="35000"/>
            </a:spcAft>
            <a:buNone/>
          </a:pPr>
          <a:r>
            <a:rPr lang="en-GB" sz="2000" b="1" kern="1200">
              <a:latin typeface="Arial"/>
              <a:cs typeface="Arial"/>
            </a:rPr>
            <a:t>Surrogate Modelling Toolbox</a:t>
          </a:r>
          <a:r>
            <a:rPr lang="en-GB" sz="2000" b="1" kern="1200" baseline="30000">
              <a:latin typeface="Arial"/>
              <a:cs typeface="Arial"/>
            </a:rPr>
            <a:t>9</a:t>
          </a:r>
          <a:r>
            <a:rPr lang="en-GB" sz="2000" b="1" i="0" u="none" strike="noStrike" kern="1200" cap="none" baseline="0" noProof="0">
              <a:latin typeface="Arial"/>
              <a:cs typeface="Arial"/>
            </a:rPr>
            <a:t> (SMT</a:t>
          </a:r>
          <a:r>
            <a:rPr lang="en-GB" sz="2000" b="1" i="0" u="none" strike="noStrike" kern="1200" cap="none" baseline="0" noProof="0">
              <a:solidFill>
                <a:srgbClr val="010000"/>
              </a:solidFill>
              <a:latin typeface="Arial"/>
              <a:cs typeface="Arial"/>
            </a:rPr>
            <a:t>)</a:t>
          </a:r>
        </a:p>
      </dsp:txBody>
      <dsp:txXfrm>
        <a:off x="705101" y="55030"/>
        <a:ext cx="2094887" cy="1396591"/>
      </dsp:txXfrm>
    </dsp:sp>
    <dsp:sp modelId="{CCA8336F-DEDF-4E8E-87A0-5554FB7A2630}">
      <dsp:nvSpPr>
        <dsp:cNvPr id="0" name=""/>
        <dsp:cNvSpPr/>
      </dsp:nvSpPr>
      <dsp:spPr>
        <a:xfrm>
          <a:off x="3044392" y="173740"/>
          <a:ext cx="2897927" cy="1159170"/>
        </a:xfrm>
        <a:prstGeom prst="chevron">
          <a:avLst/>
        </a:prstGeom>
        <a:solidFill>
          <a:schemeClr val="lt1">
            <a:alpha val="90000"/>
            <a:tint val="40000"/>
            <a:hueOff val="0"/>
            <a:satOff val="0"/>
            <a:lumOff val="0"/>
            <a:alphaOff val="0"/>
          </a:schemeClr>
        </a:solidFill>
        <a:ln w="12700" cap="flat" cmpd="sng" algn="ctr">
          <a:solidFill>
            <a:schemeClr val="accent4">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en-GB" sz="1900" kern="1200">
              <a:latin typeface="Arial"/>
              <a:cs typeface="Arial"/>
            </a:rPr>
            <a:t>Latin Hypercube, Full-Factorial</a:t>
          </a:r>
          <a:endParaRPr lang="en-GB" sz="1900" kern="1200">
            <a:latin typeface="Arial"/>
          </a:endParaRPr>
        </a:p>
      </dsp:txBody>
      <dsp:txXfrm>
        <a:off x="3623977" y="173740"/>
        <a:ext cx="1738757" cy="1159170"/>
      </dsp:txXfrm>
    </dsp:sp>
    <dsp:sp modelId="{45A14EB7-470D-4240-96E9-4489491A0965}">
      <dsp:nvSpPr>
        <dsp:cNvPr id="0" name=""/>
        <dsp:cNvSpPr/>
      </dsp:nvSpPr>
      <dsp:spPr>
        <a:xfrm>
          <a:off x="5536609" y="173740"/>
          <a:ext cx="2897927" cy="1159170"/>
        </a:xfrm>
        <a:prstGeom prst="chevron">
          <a:avLst/>
        </a:prstGeom>
        <a:solidFill>
          <a:schemeClr val="lt1">
            <a:alpha val="90000"/>
            <a:tint val="40000"/>
            <a:hueOff val="0"/>
            <a:satOff val="0"/>
            <a:lumOff val="0"/>
            <a:alphaOff val="0"/>
          </a:schemeClr>
        </a:solidFill>
        <a:ln w="12700" cap="flat" cmpd="sng" algn="ctr">
          <a:solidFill>
            <a:schemeClr val="accent4">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en-GB" sz="1900" kern="1200">
              <a:latin typeface="Arial"/>
            </a:rPr>
            <a:t>Kriging, Least-Squares, 2nd-order Polynomial</a:t>
          </a:r>
        </a:p>
      </dsp:txBody>
      <dsp:txXfrm>
        <a:off x="6116194" y="173740"/>
        <a:ext cx="1738757" cy="1159170"/>
      </dsp:txXfrm>
    </dsp:sp>
    <dsp:sp modelId="{F77AD9BA-5E08-4721-B33C-9F75F27C5B02}">
      <dsp:nvSpPr>
        <dsp:cNvPr id="0" name=""/>
        <dsp:cNvSpPr/>
      </dsp:nvSpPr>
      <dsp:spPr>
        <a:xfrm>
          <a:off x="8028827" y="173740"/>
          <a:ext cx="2897927" cy="1159170"/>
        </a:xfrm>
        <a:prstGeom prst="chevron">
          <a:avLst/>
        </a:prstGeom>
        <a:solidFill>
          <a:schemeClr val="lt1">
            <a:alpha val="90000"/>
            <a:tint val="40000"/>
            <a:hueOff val="0"/>
            <a:satOff val="0"/>
            <a:lumOff val="0"/>
            <a:alphaOff val="0"/>
          </a:schemeClr>
        </a:solidFill>
        <a:ln w="12700" cap="flat" cmpd="sng" algn="ctr">
          <a:solidFill>
            <a:schemeClr val="accent4">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en-GB" sz="1900" kern="1200">
              <a:latin typeface="Arial"/>
              <a:cs typeface="Arial"/>
            </a:rPr>
            <a:t>Non-smooth derivatives</a:t>
          </a:r>
        </a:p>
      </dsp:txBody>
      <dsp:txXfrm>
        <a:off x="8608412" y="173740"/>
        <a:ext cx="1738757" cy="1159170"/>
      </dsp:txXfrm>
    </dsp:sp>
    <dsp:sp modelId="{5BC92526-4BCB-4578-B2AF-537F7BB4C920}">
      <dsp:nvSpPr>
        <dsp:cNvPr id="0" name=""/>
        <dsp:cNvSpPr/>
      </dsp:nvSpPr>
      <dsp:spPr>
        <a:xfrm>
          <a:off x="6805" y="1647144"/>
          <a:ext cx="3491478" cy="1396591"/>
        </a:xfrm>
        <a:prstGeom prst="chevron">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2700" rIns="0" bIns="12700" numCol="1" spcCol="1270" anchor="ctr" anchorCtr="0">
          <a:noAutofit/>
        </a:bodyPr>
        <a:lstStyle/>
        <a:p>
          <a:pPr marL="0" lvl="0" indent="0" algn="ctr" defTabSz="889000" rtl="0">
            <a:lnSpc>
              <a:spcPct val="90000"/>
            </a:lnSpc>
            <a:spcBef>
              <a:spcPct val="0"/>
            </a:spcBef>
            <a:spcAft>
              <a:spcPct val="35000"/>
            </a:spcAft>
            <a:buNone/>
          </a:pPr>
          <a:r>
            <a:rPr lang="en-GB" sz="2000" b="1" kern="1200" err="1">
              <a:latin typeface="Arial"/>
              <a:cs typeface="Arial"/>
            </a:rPr>
            <a:t>OpenMDAO</a:t>
          </a:r>
          <a:r>
            <a:rPr lang="en-GB" sz="2000" b="1" kern="1200">
              <a:latin typeface="Arial"/>
              <a:cs typeface="Arial"/>
            </a:rPr>
            <a:t> </a:t>
          </a:r>
          <a:r>
            <a:rPr lang="en-GB" sz="2000" b="1" kern="1200" err="1">
              <a:latin typeface="Arial"/>
              <a:cs typeface="Arial"/>
            </a:rPr>
            <a:t>MetaModel</a:t>
          </a:r>
          <a:r>
            <a:rPr lang="en-GB" sz="2000" b="1" kern="1200">
              <a:latin typeface="Arial"/>
              <a:cs typeface="Arial"/>
            </a:rPr>
            <a:t> </a:t>
          </a:r>
          <a:r>
            <a:rPr lang="en-GB" sz="2000" b="1" kern="1200" err="1">
              <a:latin typeface="Arial"/>
              <a:cs typeface="Arial"/>
            </a:rPr>
            <a:t>StructuredComp</a:t>
          </a:r>
          <a:endParaRPr lang="en-GB" sz="2000" b="1" kern="1200" err="1">
            <a:latin typeface="Arial"/>
          </a:endParaRPr>
        </a:p>
      </dsp:txBody>
      <dsp:txXfrm>
        <a:off x="705101" y="1647144"/>
        <a:ext cx="2094887" cy="1396591"/>
      </dsp:txXfrm>
    </dsp:sp>
    <dsp:sp modelId="{BB101563-90B4-47C0-B8E2-DC6F04085F13}">
      <dsp:nvSpPr>
        <dsp:cNvPr id="0" name=""/>
        <dsp:cNvSpPr/>
      </dsp:nvSpPr>
      <dsp:spPr>
        <a:xfrm>
          <a:off x="3044392" y="1765854"/>
          <a:ext cx="2897927" cy="1159170"/>
        </a:xfrm>
        <a:prstGeom prst="chevron">
          <a:avLst/>
        </a:prstGeom>
        <a:solidFill>
          <a:schemeClr val="lt1">
            <a:alpha val="90000"/>
            <a:tint val="40000"/>
            <a:hueOff val="0"/>
            <a:satOff val="0"/>
            <a:lumOff val="0"/>
            <a:alphaOff val="0"/>
          </a:schemeClr>
        </a:solidFill>
        <a:ln w="12700" cap="flat" cmpd="sng" algn="ctr">
          <a:solidFill>
            <a:schemeClr val="accent4">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en-GB" sz="1900" kern="1200">
              <a:latin typeface="Arial"/>
              <a:cs typeface="Arial"/>
            </a:rPr>
            <a:t>Regular grid, provided</a:t>
          </a:r>
          <a:endParaRPr lang="en-GB" sz="1900" kern="1200">
            <a:latin typeface="Arial"/>
          </a:endParaRPr>
        </a:p>
      </dsp:txBody>
      <dsp:txXfrm>
        <a:off x="3623977" y="1765854"/>
        <a:ext cx="1738757" cy="1159170"/>
      </dsp:txXfrm>
    </dsp:sp>
    <dsp:sp modelId="{DAE160AA-4A0A-4B42-81FE-AF2DFA66324E}">
      <dsp:nvSpPr>
        <dsp:cNvPr id="0" name=""/>
        <dsp:cNvSpPr/>
      </dsp:nvSpPr>
      <dsp:spPr>
        <a:xfrm>
          <a:off x="5536609" y="1765854"/>
          <a:ext cx="2897927" cy="1159170"/>
        </a:xfrm>
        <a:prstGeom prst="chevron">
          <a:avLst/>
        </a:prstGeom>
        <a:solidFill>
          <a:schemeClr val="lt1">
            <a:alpha val="90000"/>
            <a:tint val="40000"/>
            <a:hueOff val="0"/>
            <a:satOff val="0"/>
            <a:lumOff val="0"/>
            <a:alphaOff val="0"/>
          </a:schemeClr>
        </a:solidFill>
        <a:ln w="12700" cap="flat" cmpd="sng" algn="ctr">
          <a:solidFill>
            <a:schemeClr val="accent4">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en-GB" sz="1900" kern="1200">
              <a:latin typeface="Arial"/>
              <a:cs typeface="Arial"/>
            </a:rPr>
            <a:t>Polynomial splines, 1</a:t>
          </a:r>
          <a:r>
            <a:rPr lang="en-GB" sz="1900" kern="1200" baseline="30000">
              <a:latin typeface="Arial"/>
              <a:cs typeface="Arial"/>
            </a:rPr>
            <a:t>st</a:t>
          </a:r>
          <a:r>
            <a:rPr lang="en-GB" sz="1900" kern="1200">
              <a:latin typeface="Arial"/>
              <a:cs typeface="Arial"/>
            </a:rPr>
            <a:t> to 5</a:t>
          </a:r>
          <a:r>
            <a:rPr lang="en-GB" sz="1900" kern="1200" baseline="30000">
              <a:latin typeface="Arial"/>
              <a:cs typeface="Arial"/>
            </a:rPr>
            <a:t>th</a:t>
          </a:r>
          <a:r>
            <a:rPr lang="en-GB" sz="1900" kern="1200">
              <a:latin typeface="Arial"/>
              <a:cs typeface="Arial"/>
            </a:rPr>
            <a:t> order</a:t>
          </a:r>
          <a:endParaRPr lang="en-GB" sz="1900" kern="1200">
            <a:latin typeface="Arial"/>
          </a:endParaRPr>
        </a:p>
      </dsp:txBody>
      <dsp:txXfrm>
        <a:off x="6116194" y="1765854"/>
        <a:ext cx="1738757" cy="1159170"/>
      </dsp:txXfrm>
    </dsp:sp>
    <dsp:sp modelId="{62B2D41E-267F-464E-8430-0896555A2531}">
      <dsp:nvSpPr>
        <dsp:cNvPr id="0" name=""/>
        <dsp:cNvSpPr/>
      </dsp:nvSpPr>
      <dsp:spPr>
        <a:xfrm>
          <a:off x="8028827" y="1765854"/>
          <a:ext cx="2897927" cy="1159170"/>
        </a:xfrm>
        <a:prstGeom prst="chevron">
          <a:avLst/>
        </a:prstGeom>
        <a:solidFill>
          <a:schemeClr val="lt1">
            <a:alpha val="90000"/>
            <a:tint val="40000"/>
            <a:hueOff val="0"/>
            <a:satOff val="0"/>
            <a:lumOff val="0"/>
            <a:alphaOff val="0"/>
          </a:schemeClr>
        </a:solidFill>
        <a:ln w="12700" cap="flat" cmpd="sng" algn="ctr">
          <a:solidFill>
            <a:schemeClr val="accent4">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en-GB" sz="1900" kern="1200">
              <a:latin typeface="Arial"/>
              <a:cs typeface="Arial"/>
            </a:rPr>
            <a:t>Smooth interpolation, </a:t>
          </a:r>
          <a:r>
            <a:rPr lang="en-GB" sz="1900" kern="1200"/>
            <a:t>direct integration in MDO</a:t>
          </a:r>
        </a:p>
      </dsp:txBody>
      <dsp:txXfrm>
        <a:off x="8608412" y="1765854"/>
        <a:ext cx="1738757" cy="115917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611717"/>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611717"/>
          </a:xfrm>
          <a:prstGeom prst="rect">
            <a:avLst/>
          </a:prstGeom>
        </p:spPr>
        <p:txBody>
          <a:bodyPr vert="horz" lIns="91440" tIns="45720" rIns="91440" bIns="45720" rtlCol="0"/>
          <a:lstStyle>
            <a:lvl1pPr algn="r">
              <a:defRPr sz="1200"/>
            </a:lvl1pPr>
          </a:lstStyle>
          <a:p>
            <a:fld id="{696C064A-D61B-4B21-B757-51A9B82445B8}" type="datetimeFigureOut">
              <a:rPr lang="en-US" smtClean="0"/>
              <a:t>3/25/2020</a:t>
            </a:fld>
            <a:endParaRPr lang="en-US"/>
          </a:p>
        </p:txBody>
      </p:sp>
      <p:sp>
        <p:nvSpPr>
          <p:cNvPr id="4" name="Footer Placeholder 3"/>
          <p:cNvSpPr>
            <a:spLocks noGrp="1"/>
          </p:cNvSpPr>
          <p:nvPr>
            <p:ph type="ftr" sz="quarter" idx="2"/>
          </p:nvPr>
        </p:nvSpPr>
        <p:spPr>
          <a:xfrm>
            <a:off x="0" y="11580284"/>
            <a:ext cx="2971800" cy="611716"/>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1580284"/>
            <a:ext cx="2971800" cy="611716"/>
          </a:xfrm>
          <a:prstGeom prst="rect">
            <a:avLst/>
          </a:prstGeom>
        </p:spPr>
        <p:txBody>
          <a:bodyPr vert="horz" lIns="91440" tIns="45720" rIns="91440" bIns="45720" rtlCol="0" anchor="b"/>
          <a:lstStyle>
            <a:lvl1pPr algn="r">
              <a:defRPr sz="1200"/>
            </a:lvl1pPr>
          </a:lstStyle>
          <a:p>
            <a:fld id="{50305E07-67EA-4042-A3F6-853A8AD8D209}" type="slidenum">
              <a:rPr lang="en-US" smtClean="0"/>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611717"/>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a:p>
        </p:txBody>
      </p:sp>
      <p:sp>
        <p:nvSpPr>
          <p:cNvPr id="3" name="Date Placeholder 2"/>
          <p:cNvSpPr>
            <a:spLocks noGrp="1"/>
          </p:cNvSpPr>
          <p:nvPr>
            <p:ph type="dt" idx="1"/>
          </p:nvPr>
        </p:nvSpPr>
        <p:spPr>
          <a:xfrm>
            <a:off x="3884613" y="0"/>
            <a:ext cx="2971800" cy="611717"/>
          </a:xfrm>
          <a:prstGeom prst="rect">
            <a:avLst/>
          </a:prstGeom>
        </p:spPr>
        <p:txBody>
          <a:bodyPr vert="horz" lIns="91440" tIns="45720" rIns="91440" bIns="45720" rtlCol="0"/>
          <a:lstStyle>
            <a:lvl1pPr algn="r">
              <a:defRPr sz="1200">
                <a:latin typeface="Arial" panose="020B0604020202020204" pitchFamily="34" charset="0"/>
              </a:defRPr>
            </a:lvl1pPr>
          </a:lstStyle>
          <a:p>
            <a:fld id="{3EFD42F7-718C-4B98-AAEC-167E6DDD60A7}" type="datetimeFigureOut">
              <a:rPr lang="en-US" smtClean="0"/>
              <a:t>3/25/2020</a:t>
            </a:fld>
            <a:endParaRPr lang="en-US"/>
          </a:p>
        </p:txBody>
      </p:sp>
      <p:sp>
        <p:nvSpPr>
          <p:cNvPr id="4" name="Slide Image Placeholder 3"/>
          <p:cNvSpPr>
            <a:spLocks noGrp="1" noRot="1" noChangeAspect="1"/>
          </p:cNvSpPr>
          <p:nvPr>
            <p:ph type="sldImg" idx="2"/>
          </p:nvPr>
        </p:nvSpPr>
        <p:spPr>
          <a:xfrm>
            <a:off x="-228600" y="1524000"/>
            <a:ext cx="7315200" cy="41148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5867400"/>
            <a:ext cx="5486400" cy="48006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1580284"/>
            <a:ext cx="2971800" cy="611716"/>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84613" y="11580284"/>
            <a:ext cx="2971800" cy="611716"/>
          </a:xfrm>
          <a:prstGeom prst="rect">
            <a:avLst/>
          </a:prstGeom>
        </p:spPr>
        <p:txBody>
          <a:bodyPr vert="horz" lIns="91440" tIns="45720" rIns="91440" bIns="45720" rtlCol="0" anchor="b"/>
          <a:lstStyle>
            <a:lvl1pPr algn="r">
              <a:defRPr sz="1200">
                <a:latin typeface="Arial" panose="020B0604020202020204" pitchFamily="34" charset="0"/>
              </a:defRPr>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Alberto</a:t>
            </a:r>
          </a:p>
        </p:txBody>
      </p:sp>
      <p:sp>
        <p:nvSpPr>
          <p:cNvPr id="4" name="Slide Number Placeholder 3"/>
          <p:cNvSpPr>
            <a:spLocks noGrp="1"/>
          </p:cNvSpPr>
          <p:nvPr>
            <p:ph type="sldNum" sz="quarter" idx="5"/>
          </p:nvPr>
        </p:nvSpPr>
        <p:spPr/>
        <p:txBody>
          <a:bodyPr/>
          <a:lstStyle/>
          <a:p>
            <a:fld id="{21B2AA4F-B828-4D7C-AFD3-893933DAFCB4}" type="slidenum">
              <a:rPr lang="en-US" smtClean="0"/>
              <a:t>1</a:t>
            </a:fld>
            <a:endParaRPr lang="en-US"/>
          </a:p>
        </p:txBody>
      </p:sp>
    </p:spTree>
    <p:extLst>
      <p:ext uri="{BB962C8B-B14F-4D97-AF65-F5344CB8AC3E}">
        <p14:creationId xmlns:p14="http://schemas.microsoft.com/office/powerpoint/2010/main" val="3962905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Alberto</a:t>
            </a:r>
          </a:p>
        </p:txBody>
      </p:sp>
      <p:sp>
        <p:nvSpPr>
          <p:cNvPr id="4" name="Slide Number Placeholder 3"/>
          <p:cNvSpPr>
            <a:spLocks noGrp="1"/>
          </p:cNvSpPr>
          <p:nvPr>
            <p:ph type="sldNum" sz="quarter" idx="5"/>
          </p:nvPr>
        </p:nvSpPr>
        <p:spPr/>
        <p:txBody>
          <a:bodyPr/>
          <a:lstStyle/>
          <a:p>
            <a:fld id="{21B2AA4F-B828-4D7C-AFD3-893933DAFCB4}" type="slidenum">
              <a:rPr lang="en-US" smtClean="0"/>
              <a:t>10</a:t>
            </a:fld>
            <a:endParaRPr lang="en-US"/>
          </a:p>
        </p:txBody>
      </p:sp>
    </p:spTree>
    <p:extLst>
      <p:ext uri="{BB962C8B-B14F-4D97-AF65-F5344CB8AC3E}">
        <p14:creationId xmlns:p14="http://schemas.microsoft.com/office/powerpoint/2010/main" val="3190502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Alberto</a:t>
            </a:r>
          </a:p>
        </p:txBody>
      </p:sp>
      <p:sp>
        <p:nvSpPr>
          <p:cNvPr id="4" name="Slide Number Placeholder 3"/>
          <p:cNvSpPr>
            <a:spLocks noGrp="1"/>
          </p:cNvSpPr>
          <p:nvPr>
            <p:ph type="sldNum" sz="quarter" idx="5"/>
          </p:nvPr>
        </p:nvSpPr>
        <p:spPr/>
        <p:txBody>
          <a:bodyPr/>
          <a:lstStyle/>
          <a:p>
            <a:fld id="{21B2AA4F-B828-4D7C-AFD3-893933DAFCB4}" type="slidenum">
              <a:rPr lang="en-US" smtClean="0"/>
              <a:t>11</a:t>
            </a:fld>
            <a:endParaRPr lang="en-US"/>
          </a:p>
        </p:txBody>
      </p:sp>
    </p:spTree>
    <p:extLst>
      <p:ext uri="{BB962C8B-B14F-4D97-AF65-F5344CB8AC3E}">
        <p14:creationId xmlns:p14="http://schemas.microsoft.com/office/powerpoint/2010/main" val="3450693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Alberto</a:t>
            </a:r>
          </a:p>
        </p:txBody>
      </p:sp>
      <p:sp>
        <p:nvSpPr>
          <p:cNvPr id="4" name="Slide Number Placeholder 3"/>
          <p:cNvSpPr>
            <a:spLocks noGrp="1"/>
          </p:cNvSpPr>
          <p:nvPr>
            <p:ph type="sldNum" sz="quarter" idx="5"/>
          </p:nvPr>
        </p:nvSpPr>
        <p:spPr/>
        <p:txBody>
          <a:bodyPr/>
          <a:lstStyle/>
          <a:p>
            <a:fld id="{21B2AA4F-B828-4D7C-AFD3-893933DAFCB4}" type="slidenum">
              <a:rPr lang="en-US" smtClean="0"/>
              <a:t>12</a:t>
            </a:fld>
            <a:endParaRPr lang="en-US"/>
          </a:p>
        </p:txBody>
      </p:sp>
    </p:spTree>
    <p:extLst>
      <p:ext uri="{BB962C8B-B14F-4D97-AF65-F5344CB8AC3E}">
        <p14:creationId xmlns:p14="http://schemas.microsoft.com/office/powerpoint/2010/main" val="1188956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Giuliana</a:t>
            </a:r>
          </a:p>
        </p:txBody>
      </p:sp>
      <p:sp>
        <p:nvSpPr>
          <p:cNvPr id="4" name="Slide Number Placeholder 3"/>
          <p:cNvSpPr>
            <a:spLocks noGrp="1"/>
          </p:cNvSpPr>
          <p:nvPr>
            <p:ph type="sldNum" sz="quarter" idx="5"/>
          </p:nvPr>
        </p:nvSpPr>
        <p:spPr/>
        <p:txBody>
          <a:bodyPr/>
          <a:lstStyle/>
          <a:p>
            <a:fld id="{21B2AA4F-B828-4D7C-AFD3-893933DAFCB4}" type="slidenum">
              <a:rPr lang="en-US" smtClean="0"/>
              <a:t>13</a:t>
            </a:fld>
            <a:endParaRPr lang="en-US"/>
          </a:p>
        </p:txBody>
      </p:sp>
    </p:spTree>
    <p:extLst>
      <p:ext uri="{BB962C8B-B14F-4D97-AF65-F5344CB8AC3E}">
        <p14:creationId xmlns:p14="http://schemas.microsoft.com/office/powerpoint/2010/main" val="4197191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Giuliana</a:t>
            </a:r>
          </a:p>
        </p:txBody>
      </p:sp>
      <p:sp>
        <p:nvSpPr>
          <p:cNvPr id="4" name="Slide Number Placeholder 3"/>
          <p:cNvSpPr>
            <a:spLocks noGrp="1"/>
          </p:cNvSpPr>
          <p:nvPr>
            <p:ph type="sldNum" sz="quarter" idx="5"/>
          </p:nvPr>
        </p:nvSpPr>
        <p:spPr/>
        <p:txBody>
          <a:bodyPr/>
          <a:lstStyle/>
          <a:p>
            <a:fld id="{21B2AA4F-B828-4D7C-AFD3-893933DAFCB4}" type="slidenum">
              <a:rPr lang="en-US" smtClean="0"/>
              <a:t>14</a:t>
            </a:fld>
            <a:endParaRPr lang="en-US"/>
          </a:p>
        </p:txBody>
      </p:sp>
    </p:spTree>
    <p:extLst>
      <p:ext uri="{BB962C8B-B14F-4D97-AF65-F5344CB8AC3E}">
        <p14:creationId xmlns:p14="http://schemas.microsoft.com/office/powerpoint/2010/main" val="2247623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Giuliana</a:t>
            </a:r>
          </a:p>
        </p:txBody>
      </p:sp>
      <p:sp>
        <p:nvSpPr>
          <p:cNvPr id="4" name="Slide Number Placeholder 3"/>
          <p:cNvSpPr>
            <a:spLocks noGrp="1"/>
          </p:cNvSpPr>
          <p:nvPr>
            <p:ph type="sldNum" sz="quarter" idx="5"/>
          </p:nvPr>
        </p:nvSpPr>
        <p:spPr/>
        <p:txBody>
          <a:bodyPr/>
          <a:lstStyle/>
          <a:p>
            <a:fld id="{21B2AA4F-B828-4D7C-AFD3-893933DAFCB4}" type="slidenum">
              <a:rPr lang="en-US" smtClean="0"/>
              <a:t>15</a:t>
            </a:fld>
            <a:endParaRPr lang="en-US"/>
          </a:p>
        </p:txBody>
      </p:sp>
    </p:spTree>
    <p:extLst>
      <p:ext uri="{BB962C8B-B14F-4D97-AF65-F5344CB8AC3E}">
        <p14:creationId xmlns:p14="http://schemas.microsoft.com/office/powerpoint/2010/main" val="17172823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Alberto</a:t>
            </a:r>
          </a:p>
        </p:txBody>
      </p:sp>
      <p:sp>
        <p:nvSpPr>
          <p:cNvPr id="4" name="Slide Number Placeholder 3"/>
          <p:cNvSpPr>
            <a:spLocks noGrp="1"/>
          </p:cNvSpPr>
          <p:nvPr>
            <p:ph type="sldNum" sz="quarter" idx="5"/>
          </p:nvPr>
        </p:nvSpPr>
        <p:spPr/>
        <p:txBody>
          <a:bodyPr/>
          <a:lstStyle/>
          <a:p>
            <a:fld id="{21B2AA4F-B828-4D7C-AFD3-893933DAFCB4}" type="slidenum">
              <a:rPr lang="en-US" smtClean="0"/>
              <a:t>16</a:t>
            </a:fld>
            <a:endParaRPr lang="en-US"/>
          </a:p>
        </p:txBody>
      </p:sp>
    </p:spTree>
    <p:extLst>
      <p:ext uri="{BB962C8B-B14F-4D97-AF65-F5344CB8AC3E}">
        <p14:creationId xmlns:p14="http://schemas.microsoft.com/office/powerpoint/2010/main" val="7508276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Alberto</a:t>
            </a:r>
          </a:p>
        </p:txBody>
      </p:sp>
      <p:sp>
        <p:nvSpPr>
          <p:cNvPr id="4" name="Slide Number Placeholder 3"/>
          <p:cNvSpPr>
            <a:spLocks noGrp="1"/>
          </p:cNvSpPr>
          <p:nvPr>
            <p:ph type="sldNum" sz="quarter" idx="5"/>
          </p:nvPr>
        </p:nvSpPr>
        <p:spPr/>
        <p:txBody>
          <a:bodyPr/>
          <a:lstStyle/>
          <a:p>
            <a:fld id="{21B2AA4F-B828-4D7C-AFD3-893933DAFCB4}" type="slidenum">
              <a:rPr lang="en-US" smtClean="0"/>
              <a:t>17</a:t>
            </a:fld>
            <a:endParaRPr lang="en-US"/>
          </a:p>
        </p:txBody>
      </p:sp>
    </p:spTree>
    <p:extLst>
      <p:ext uri="{BB962C8B-B14F-4D97-AF65-F5344CB8AC3E}">
        <p14:creationId xmlns:p14="http://schemas.microsoft.com/office/powerpoint/2010/main" val="41910167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Aberto</a:t>
            </a:r>
          </a:p>
        </p:txBody>
      </p:sp>
      <p:sp>
        <p:nvSpPr>
          <p:cNvPr id="4" name="Slide Number Placeholder 3"/>
          <p:cNvSpPr>
            <a:spLocks noGrp="1"/>
          </p:cNvSpPr>
          <p:nvPr>
            <p:ph type="sldNum" sz="quarter" idx="5"/>
          </p:nvPr>
        </p:nvSpPr>
        <p:spPr/>
        <p:txBody>
          <a:bodyPr/>
          <a:lstStyle/>
          <a:p>
            <a:fld id="{21B2AA4F-B828-4D7C-AFD3-893933DAFCB4}" type="slidenum">
              <a:rPr lang="en-US" smtClean="0"/>
              <a:t>18</a:t>
            </a:fld>
            <a:endParaRPr lang="en-US"/>
          </a:p>
        </p:txBody>
      </p:sp>
    </p:spTree>
    <p:extLst>
      <p:ext uri="{BB962C8B-B14F-4D97-AF65-F5344CB8AC3E}">
        <p14:creationId xmlns:p14="http://schemas.microsoft.com/office/powerpoint/2010/main" val="23031586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Giuliana</a:t>
            </a:r>
          </a:p>
        </p:txBody>
      </p:sp>
      <p:sp>
        <p:nvSpPr>
          <p:cNvPr id="4" name="Slide Number Placeholder 3"/>
          <p:cNvSpPr>
            <a:spLocks noGrp="1"/>
          </p:cNvSpPr>
          <p:nvPr>
            <p:ph type="sldNum" sz="quarter" idx="5"/>
          </p:nvPr>
        </p:nvSpPr>
        <p:spPr/>
        <p:txBody>
          <a:bodyPr/>
          <a:lstStyle/>
          <a:p>
            <a:fld id="{21B2AA4F-B828-4D7C-AFD3-893933DAFCB4}" type="slidenum">
              <a:rPr lang="en-US" smtClean="0"/>
              <a:t>19</a:t>
            </a:fld>
            <a:endParaRPr lang="en-US"/>
          </a:p>
        </p:txBody>
      </p:sp>
    </p:spTree>
    <p:extLst>
      <p:ext uri="{BB962C8B-B14F-4D97-AF65-F5344CB8AC3E}">
        <p14:creationId xmlns:p14="http://schemas.microsoft.com/office/powerpoint/2010/main" val="2254958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Alberto</a:t>
            </a:r>
          </a:p>
        </p:txBody>
      </p:sp>
      <p:sp>
        <p:nvSpPr>
          <p:cNvPr id="4" name="Slide Number Placeholder 3"/>
          <p:cNvSpPr>
            <a:spLocks noGrp="1"/>
          </p:cNvSpPr>
          <p:nvPr>
            <p:ph type="sldNum" sz="quarter" idx="5"/>
          </p:nvPr>
        </p:nvSpPr>
        <p:spPr/>
        <p:txBody>
          <a:bodyPr/>
          <a:lstStyle/>
          <a:p>
            <a:fld id="{21B2AA4F-B828-4D7C-AFD3-893933DAFCB4}" type="slidenum">
              <a:rPr lang="en-US" smtClean="0"/>
              <a:t>2</a:t>
            </a:fld>
            <a:endParaRPr lang="en-US"/>
          </a:p>
        </p:txBody>
      </p:sp>
    </p:spTree>
    <p:extLst>
      <p:ext uri="{BB962C8B-B14F-4D97-AF65-F5344CB8AC3E}">
        <p14:creationId xmlns:p14="http://schemas.microsoft.com/office/powerpoint/2010/main" val="738416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Alberto</a:t>
            </a:r>
          </a:p>
        </p:txBody>
      </p:sp>
      <p:sp>
        <p:nvSpPr>
          <p:cNvPr id="4" name="Slide Number Placeholder 3"/>
          <p:cNvSpPr>
            <a:spLocks noGrp="1"/>
          </p:cNvSpPr>
          <p:nvPr>
            <p:ph type="sldNum" sz="quarter" idx="5"/>
          </p:nvPr>
        </p:nvSpPr>
        <p:spPr/>
        <p:txBody>
          <a:bodyPr/>
          <a:lstStyle/>
          <a:p>
            <a:fld id="{21B2AA4F-B828-4D7C-AFD3-893933DAFCB4}" type="slidenum">
              <a:rPr lang="en-US" smtClean="0"/>
              <a:t>3</a:t>
            </a:fld>
            <a:endParaRPr lang="en-US"/>
          </a:p>
        </p:txBody>
      </p:sp>
    </p:spTree>
    <p:extLst>
      <p:ext uri="{BB962C8B-B14F-4D97-AF65-F5344CB8AC3E}">
        <p14:creationId xmlns:p14="http://schemas.microsoft.com/office/powerpoint/2010/main" val="1064885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Alberto</a:t>
            </a:r>
          </a:p>
        </p:txBody>
      </p:sp>
      <p:sp>
        <p:nvSpPr>
          <p:cNvPr id="4" name="Slide Number Placeholder 3"/>
          <p:cNvSpPr>
            <a:spLocks noGrp="1"/>
          </p:cNvSpPr>
          <p:nvPr>
            <p:ph type="sldNum" sz="quarter" idx="5"/>
          </p:nvPr>
        </p:nvSpPr>
        <p:spPr/>
        <p:txBody>
          <a:bodyPr/>
          <a:lstStyle/>
          <a:p>
            <a:fld id="{21B2AA4F-B828-4D7C-AFD3-893933DAFCB4}" type="slidenum">
              <a:rPr lang="en-US" smtClean="0"/>
              <a:t>4</a:t>
            </a:fld>
            <a:endParaRPr lang="en-US"/>
          </a:p>
        </p:txBody>
      </p:sp>
    </p:spTree>
    <p:extLst>
      <p:ext uri="{BB962C8B-B14F-4D97-AF65-F5344CB8AC3E}">
        <p14:creationId xmlns:p14="http://schemas.microsoft.com/office/powerpoint/2010/main" val="3916687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Alberto</a:t>
            </a:r>
          </a:p>
        </p:txBody>
      </p:sp>
      <p:sp>
        <p:nvSpPr>
          <p:cNvPr id="4" name="Slide Number Placeholder 3"/>
          <p:cNvSpPr>
            <a:spLocks noGrp="1"/>
          </p:cNvSpPr>
          <p:nvPr>
            <p:ph type="sldNum" sz="quarter" idx="5"/>
          </p:nvPr>
        </p:nvSpPr>
        <p:spPr/>
        <p:txBody>
          <a:bodyPr/>
          <a:lstStyle/>
          <a:p>
            <a:fld id="{21B2AA4F-B828-4D7C-AFD3-893933DAFCB4}" type="slidenum">
              <a:rPr lang="en-US" smtClean="0"/>
              <a:t>5</a:t>
            </a:fld>
            <a:endParaRPr lang="en-US"/>
          </a:p>
        </p:txBody>
      </p:sp>
    </p:spTree>
    <p:extLst>
      <p:ext uri="{BB962C8B-B14F-4D97-AF65-F5344CB8AC3E}">
        <p14:creationId xmlns:p14="http://schemas.microsoft.com/office/powerpoint/2010/main" val="1949983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Alberto</a:t>
            </a:r>
          </a:p>
        </p:txBody>
      </p:sp>
      <p:sp>
        <p:nvSpPr>
          <p:cNvPr id="4" name="Slide Number Placeholder 3"/>
          <p:cNvSpPr>
            <a:spLocks noGrp="1"/>
          </p:cNvSpPr>
          <p:nvPr>
            <p:ph type="sldNum" sz="quarter" idx="5"/>
          </p:nvPr>
        </p:nvSpPr>
        <p:spPr/>
        <p:txBody>
          <a:bodyPr/>
          <a:lstStyle/>
          <a:p>
            <a:fld id="{21B2AA4F-B828-4D7C-AFD3-893933DAFCB4}" type="slidenum">
              <a:rPr lang="en-US" smtClean="0"/>
              <a:t>6</a:t>
            </a:fld>
            <a:endParaRPr lang="en-US"/>
          </a:p>
        </p:txBody>
      </p:sp>
    </p:spTree>
    <p:extLst>
      <p:ext uri="{BB962C8B-B14F-4D97-AF65-F5344CB8AC3E}">
        <p14:creationId xmlns:p14="http://schemas.microsoft.com/office/powerpoint/2010/main" val="2788375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Giuliana</a:t>
            </a:r>
          </a:p>
        </p:txBody>
      </p:sp>
      <p:sp>
        <p:nvSpPr>
          <p:cNvPr id="4" name="Slide Number Placeholder 3"/>
          <p:cNvSpPr>
            <a:spLocks noGrp="1"/>
          </p:cNvSpPr>
          <p:nvPr>
            <p:ph type="sldNum" sz="quarter" idx="5"/>
          </p:nvPr>
        </p:nvSpPr>
        <p:spPr/>
        <p:txBody>
          <a:bodyPr/>
          <a:lstStyle/>
          <a:p>
            <a:fld id="{21B2AA4F-B828-4D7C-AFD3-893933DAFCB4}" type="slidenum">
              <a:rPr lang="en-US" smtClean="0"/>
              <a:t>7</a:t>
            </a:fld>
            <a:endParaRPr lang="en-US"/>
          </a:p>
        </p:txBody>
      </p:sp>
    </p:spTree>
    <p:extLst>
      <p:ext uri="{BB962C8B-B14F-4D97-AF65-F5344CB8AC3E}">
        <p14:creationId xmlns:p14="http://schemas.microsoft.com/office/powerpoint/2010/main" val="4016451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Giuliana</a:t>
            </a:r>
          </a:p>
        </p:txBody>
      </p:sp>
      <p:sp>
        <p:nvSpPr>
          <p:cNvPr id="4" name="Slide Number Placeholder 3"/>
          <p:cNvSpPr>
            <a:spLocks noGrp="1"/>
          </p:cNvSpPr>
          <p:nvPr>
            <p:ph type="sldNum" sz="quarter" idx="5"/>
          </p:nvPr>
        </p:nvSpPr>
        <p:spPr/>
        <p:txBody>
          <a:bodyPr/>
          <a:lstStyle/>
          <a:p>
            <a:fld id="{21B2AA4F-B828-4D7C-AFD3-893933DAFCB4}" type="slidenum">
              <a:rPr lang="en-US" smtClean="0"/>
              <a:t>8</a:t>
            </a:fld>
            <a:endParaRPr lang="en-US"/>
          </a:p>
        </p:txBody>
      </p:sp>
    </p:spTree>
    <p:extLst>
      <p:ext uri="{BB962C8B-B14F-4D97-AF65-F5344CB8AC3E}">
        <p14:creationId xmlns:p14="http://schemas.microsoft.com/office/powerpoint/2010/main" val="3534472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Giuliana</a:t>
            </a:r>
          </a:p>
        </p:txBody>
      </p:sp>
      <p:sp>
        <p:nvSpPr>
          <p:cNvPr id="4" name="Slide Number Placeholder 3"/>
          <p:cNvSpPr>
            <a:spLocks noGrp="1"/>
          </p:cNvSpPr>
          <p:nvPr>
            <p:ph type="sldNum" sz="quarter" idx="5"/>
          </p:nvPr>
        </p:nvSpPr>
        <p:spPr/>
        <p:txBody>
          <a:bodyPr/>
          <a:lstStyle/>
          <a:p>
            <a:fld id="{21B2AA4F-B828-4D7C-AFD3-893933DAFCB4}" type="slidenum">
              <a:rPr lang="en-US" smtClean="0"/>
              <a:t>9</a:t>
            </a:fld>
            <a:endParaRPr lang="en-US"/>
          </a:p>
        </p:txBody>
      </p:sp>
    </p:spTree>
    <p:extLst>
      <p:ext uri="{BB962C8B-B14F-4D97-AF65-F5344CB8AC3E}">
        <p14:creationId xmlns:p14="http://schemas.microsoft.com/office/powerpoint/2010/main" val="29674482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preserve="1" userDrawn="1">
  <p:cSld name="Titre image moteur">
    <p:bg>
      <p:bgPr>
        <a:blipFill>
          <a:blip r:embed="rId2"/>
          <a:srcRect t="9677" b="9676"/>
          <a:stretch>
            <a:fillRect/>
          </a:stretch>
        </a:blipFill>
        <a:effectLst/>
      </p:bgPr>
    </p:bg>
    <p:spTree>
      <p:nvGrpSpPr>
        <p:cNvPr id="1" name=""/>
        <p:cNvGrpSpPr/>
        <p:nvPr/>
      </p:nvGrpSpPr>
      <p:grpSpPr bwMode="auto">
        <a:xfrm>
          <a:off x="0" y="0"/>
          <a:ext cx="0" cy="0"/>
          <a:chOff x="0" y="0"/>
          <a:chExt cx="0" cy="0"/>
        </a:xfrm>
      </p:grpSpPr>
      <p:sp>
        <p:nvSpPr>
          <p:cNvPr id="4" name="Titre 1"/>
          <p:cNvSpPr>
            <a:spLocks noGrp="1"/>
          </p:cNvSpPr>
          <p:nvPr>
            <p:ph type="title" hasCustomPrompt="1"/>
          </p:nvPr>
        </p:nvSpPr>
        <p:spPr bwMode="auto">
          <a:xfrm>
            <a:off x="451788" y="2061647"/>
            <a:ext cx="6291912" cy="906450"/>
          </a:xfrm>
        </p:spPr>
        <p:txBody>
          <a:bodyPr>
            <a:noAutofit/>
          </a:bodyPr>
          <a:lstStyle>
            <a:lvl1pPr algn="l">
              <a:defRPr sz="3200" b="1">
                <a:solidFill>
                  <a:schemeClr val="bg1"/>
                </a:solidFill>
                <a:latin typeface="Georgia" panose="02040502050405020303"/>
                <a:ea typeface="Georgia" panose="02040502050405020303"/>
              </a:defRPr>
            </a:lvl1pPr>
          </a:lstStyle>
          <a:p>
            <a:pPr>
              <a:defRPr/>
            </a:pPr>
            <a:r>
              <a:rPr lang="fr-FR"/>
              <a:t>Cliquez et modifiez le titre</a:t>
            </a:r>
          </a:p>
        </p:txBody>
      </p:sp>
      <p:pic>
        <p:nvPicPr>
          <p:cNvPr id="5" name="Image 6"/>
          <p:cNvPicPr/>
          <p:nvPr userDrawn="1"/>
        </p:nvPicPr>
        <p:blipFill>
          <a:blip r:embed="rId3"/>
          <a:stretch>
            <a:fillRect/>
          </a:stretch>
        </p:blipFill>
        <p:spPr bwMode="auto">
          <a:xfrm>
            <a:off x="9624392" y="5157192"/>
            <a:ext cx="1716329" cy="1041502"/>
          </a:xfrm>
          <a:prstGeom prst="rect">
            <a:avLst/>
          </a:prstGeom>
          <a:ln>
            <a:noFill/>
          </a:ln>
        </p:spPr>
      </p:pic>
      <p:sp>
        <p:nvSpPr>
          <p:cNvPr id="6" name="Rectangle 8"/>
          <p:cNvSpPr/>
          <p:nvPr userDrawn="1"/>
        </p:nvSpPr>
        <p:spPr bwMode="auto">
          <a:xfrm>
            <a:off x="0" y="2835797"/>
            <a:ext cx="4710897"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7" name="Espace réservé du contenu 10"/>
          <p:cNvSpPr>
            <a:spLocks noGrp="1"/>
          </p:cNvSpPr>
          <p:nvPr>
            <p:ph sz="quarter" idx="13" hasCustomPrompt="1"/>
          </p:nvPr>
        </p:nvSpPr>
        <p:spPr bwMode="auto">
          <a:xfrm>
            <a:off x="452438" y="2968625"/>
            <a:ext cx="5465762" cy="917575"/>
          </a:xfrm>
        </p:spPr>
        <p:txBody>
          <a:bodyPr/>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defRPr/>
            </a:pPr>
            <a:r>
              <a:rPr lang="fr-FR"/>
              <a:t>Cliquez pour modifier les styles du texte du masque</a:t>
            </a:r>
          </a:p>
        </p:txBody>
      </p:sp>
    </p:spTree>
  </p:cSld>
  <p:clrMapOvr>
    <a:masterClrMapping/>
  </p:clrMapOvr>
  <p:hf/>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obj" preserve="1" userDrawn="1">
  <p:cSld name="1_Titre et contenu">
    <p:spTree>
      <p:nvGrpSpPr>
        <p:cNvPr id="1" name=""/>
        <p:cNvGrpSpPr/>
        <p:nvPr/>
      </p:nvGrpSpPr>
      <p:grpSpPr bwMode="auto">
        <a:xfrm>
          <a:off x="0" y="0"/>
          <a:ext cx="0" cy="0"/>
          <a:chOff x="0" y="0"/>
          <a:chExt cx="0" cy="0"/>
        </a:xfrm>
      </p:grpSpPr>
      <p:sp>
        <p:nvSpPr>
          <p:cNvPr id="4" name="Forme libre 19"/>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a typeface="Arial" panose="020B0604020202020204"/>
            </a:endParaRPr>
          </a:p>
        </p:txBody>
      </p:sp>
      <p:grpSp>
        <p:nvGrpSpPr>
          <p:cNvPr id="5" name="Grouper 12"/>
          <p:cNvGrpSpPr/>
          <p:nvPr userDrawn="1"/>
        </p:nvGrpSpPr>
        <p:grpSpPr bwMode="auto">
          <a:xfrm>
            <a:off x="0" y="-12825"/>
            <a:ext cx="12194324" cy="944400"/>
            <a:chOff x="0" y="-12825"/>
            <a:chExt cx="12194324" cy="944400"/>
          </a:xfrm>
        </p:grpSpPr>
        <p:grpSp>
          <p:nvGrpSpPr>
            <p:cNvPr id="6" name="Grouper 13"/>
            <p:cNvGrpSpPr/>
            <p:nvPr userDrawn="1"/>
          </p:nvGrpSpPr>
          <p:grpSpPr bwMode="auto">
            <a:xfrm>
              <a:off x="0" y="126890"/>
              <a:ext cx="1130139" cy="804685"/>
              <a:chOff x="0" y="126890"/>
              <a:chExt cx="1130139" cy="804685"/>
            </a:xfrm>
          </p:grpSpPr>
          <p:sp>
            <p:nvSpPr>
              <p:cNvPr id="7" name="Forme libre 15"/>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a typeface="Arial" panose="020B0604020202020204"/>
                </a:endParaRPr>
              </a:p>
            </p:txBody>
          </p:sp>
          <p:sp>
            <p:nvSpPr>
              <p:cNvPr id="8" name="Forme libre 16"/>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1" fmla="*/ 0 w 1126067"/>
                  <a:gd name="connsiteY0-2" fmla="*/ 0 h 804333"/>
                  <a:gd name="connsiteX1-3" fmla="*/ 0 w 1126067"/>
                  <a:gd name="connsiteY1-4" fmla="*/ 431800 h 804333"/>
                  <a:gd name="connsiteX2-5" fmla="*/ 474133 w 1126067"/>
                  <a:gd name="connsiteY2-6" fmla="*/ 804333 h 804333"/>
                  <a:gd name="connsiteX3-7" fmla="*/ 1126067 w 1126067"/>
                  <a:gd name="connsiteY3-8" fmla="*/ 270934 h 804333"/>
                  <a:gd name="connsiteX4-9" fmla="*/ 0 w 1126067"/>
                  <a:gd name="connsiteY4-10" fmla="*/ 0 h 8043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26067" h="804333" extrusionOk="0">
                    <a:moveTo>
                      <a:pt x="0" y="0"/>
                    </a:moveTo>
                    <a:lnTo>
                      <a:pt x="0" y="431800"/>
                    </a:lnTo>
                    <a:lnTo>
                      <a:pt x="474133" y="804333"/>
                    </a:lnTo>
                    <a:lnTo>
                      <a:pt x="1126067" y="270934"/>
                    </a:lnTo>
                    <a:lnTo>
                      <a:pt x="0" y="0"/>
                    </a:lnTo>
                    <a:close/>
                  </a:path>
                </a:pathLst>
              </a:custGeom>
              <a:solidFill>
                <a:srgbClr val="B1B3B4"/>
              </a:solidFill>
              <a:ln>
                <a:solidFill>
                  <a:srgbClr val="B1B3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a typeface="Arial" panose="020B0604020202020204"/>
                </a:endParaRPr>
              </a:p>
            </p:txBody>
          </p:sp>
        </p:grpSp>
        <p:sp>
          <p:nvSpPr>
            <p:cNvPr id="9" name="Forme libre 14"/>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1" fmla="*/ 303551 w 7321315"/>
                <a:gd name="connsiteY0-2" fmla="*/ 936885 h 936885"/>
                <a:gd name="connsiteX1-3" fmla="*/ 963118 w 7321315"/>
                <a:gd name="connsiteY1-4" fmla="*/ 393492 h 936885"/>
                <a:gd name="connsiteX2-5" fmla="*/ 48718 w 7321315"/>
                <a:gd name="connsiteY2-6" fmla="*/ 176134 h 936885"/>
                <a:gd name="connsiteX3-7" fmla="*/ 0 w 7321315"/>
                <a:gd name="connsiteY3-8" fmla="*/ 0 h 936885"/>
                <a:gd name="connsiteX4-9" fmla="*/ 1558977 w 7321315"/>
                <a:gd name="connsiteY4-10" fmla="*/ 3748 h 936885"/>
                <a:gd name="connsiteX5-11" fmla="*/ 7321315 w 7321315"/>
                <a:gd name="connsiteY5-12" fmla="*/ 827023 h 936885"/>
                <a:gd name="connsiteX6-13" fmla="*/ 303551 w 7321315"/>
                <a:gd name="connsiteY6-14" fmla="*/ 936885 h 936885"/>
                <a:gd name="connsiteX0-15" fmla="*/ 303551 w 12001599"/>
                <a:gd name="connsiteY0-16" fmla="*/ 936885 h 936885"/>
                <a:gd name="connsiteX1-17" fmla="*/ 963118 w 12001599"/>
                <a:gd name="connsiteY1-18" fmla="*/ 393492 h 936885"/>
                <a:gd name="connsiteX2-19" fmla="*/ 48718 w 12001599"/>
                <a:gd name="connsiteY2-20" fmla="*/ 176134 h 936885"/>
                <a:gd name="connsiteX3-21" fmla="*/ 0 w 12001599"/>
                <a:gd name="connsiteY3-22" fmla="*/ 0 h 936885"/>
                <a:gd name="connsiteX4-23" fmla="*/ 1558977 w 12001599"/>
                <a:gd name="connsiteY4-24" fmla="*/ 3748 h 936885"/>
                <a:gd name="connsiteX5-25" fmla="*/ 12001599 w 12001599"/>
                <a:gd name="connsiteY5-26" fmla="*/ 887181 h 936885"/>
                <a:gd name="connsiteX6-27" fmla="*/ 303551 w 12001599"/>
                <a:gd name="connsiteY6-28" fmla="*/ 936885 h 936885"/>
                <a:gd name="connsiteX0-29" fmla="*/ 303551 w 12001599"/>
                <a:gd name="connsiteY0-30" fmla="*/ 957200 h 957200"/>
                <a:gd name="connsiteX1-31" fmla="*/ 963118 w 12001599"/>
                <a:gd name="connsiteY1-32" fmla="*/ 413807 h 957200"/>
                <a:gd name="connsiteX2-33" fmla="*/ 48718 w 12001599"/>
                <a:gd name="connsiteY2-34" fmla="*/ 196449 h 957200"/>
                <a:gd name="connsiteX3-35" fmla="*/ 0 w 12001599"/>
                <a:gd name="connsiteY3-36" fmla="*/ 20315 h 957200"/>
                <a:gd name="connsiteX4-37" fmla="*/ 10378124 w 12001599"/>
                <a:gd name="connsiteY4-38" fmla="*/ 0 h 957200"/>
                <a:gd name="connsiteX5-39" fmla="*/ 12001599 w 12001599"/>
                <a:gd name="connsiteY5-40" fmla="*/ 907496 h 957200"/>
                <a:gd name="connsiteX6-41" fmla="*/ 303551 w 12001599"/>
                <a:gd name="connsiteY6-42" fmla="*/ 957200 h 957200"/>
                <a:gd name="connsiteX0-43" fmla="*/ 303551 w 12001599"/>
                <a:gd name="connsiteY0-44" fmla="*/ 957200 h 957200"/>
                <a:gd name="connsiteX1-45" fmla="*/ 963118 w 12001599"/>
                <a:gd name="connsiteY1-46" fmla="*/ 413807 h 957200"/>
                <a:gd name="connsiteX2-47" fmla="*/ 48718 w 12001599"/>
                <a:gd name="connsiteY2-48" fmla="*/ 196449 h 957200"/>
                <a:gd name="connsiteX3-49" fmla="*/ 0 w 12001599"/>
                <a:gd name="connsiteY3-50" fmla="*/ 20315 h 957200"/>
                <a:gd name="connsiteX4-51" fmla="*/ 10378124 w 12001599"/>
                <a:gd name="connsiteY4-52" fmla="*/ 0 h 957200"/>
                <a:gd name="connsiteX5-53" fmla="*/ 12001599 w 12001599"/>
                <a:gd name="connsiteY5-54" fmla="*/ 907496 h 957200"/>
                <a:gd name="connsiteX6-55" fmla="*/ 303551 w 12001599"/>
                <a:gd name="connsiteY6-56" fmla="*/ 957200 h 957200"/>
                <a:gd name="connsiteX0-57" fmla="*/ 303551 w 12001599"/>
                <a:gd name="connsiteY0-58" fmla="*/ 936885 h 936885"/>
                <a:gd name="connsiteX1-59" fmla="*/ 963118 w 12001599"/>
                <a:gd name="connsiteY1-60" fmla="*/ 393492 h 936885"/>
                <a:gd name="connsiteX2-61" fmla="*/ 48718 w 12001599"/>
                <a:gd name="connsiteY2-62" fmla="*/ 176134 h 936885"/>
                <a:gd name="connsiteX3-63" fmla="*/ 0 w 12001599"/>
                <a:gd name="connsiteY3-64" fmla="*/ 0 h 936885"/>
                <a:gd name="connsiteX4-65" fmla="*/ 11990355 w 12001599"/>
                <a:gd name="connsiteY4-66" fmla="*/ 3748 h 936885"/>
                <a:gd name="connsiteX5-67" fmla="*/ 12001599 w 12001599"/>
                <a:gd name="connsiteY5-68" fmla="*/ 887181 h 936885"/>
                <a:gd name="connsiteX6-69" fmla="*/ 303551 w 12001599"/>
                <a:gd name="connsiteY6-70" fmla="*/ 936885 h 936885"/>
                <a:gd name="connsiteX0-71" fmla="*/ 303551 w 12019291"/>
                <a:gd name="connsiteY0-72" fmla="*/ 936885 h 936885"/>
                <a:gd name="connsiteX1-73" fmla="*/ 963118 w 12019291"/>
                <a:gd name="connsiteY1-74" fmla="*/ 393492 h 936885"/>
                <a:gd name="connsiteX2-75" fmla="*/ 48718 w 12019291"/>
                <a:gd name="connsiteY2-76" fmla="*/ 176134 h 936885"/>
                <a:gd name="connsiteX3-77" fmla="*/ 0 w 12019291"/>
                <a:gd name="connsiteY3-78" fmla="*/ 0 h 936885"/>
                <a:gd name="connsiteX4-79" fmla="*/ 12019291 w 12019291"/>
                <a:gd name="connsiteY4-80" fmla="*/ 9536 h 936885"/>
                <a:gd name="connsiteX5-81" fmla="*/ 12001599 w 12019291"/>
                <a:gd name="connsiteY5-82" fmla="*/ 887181 h 936885"/>
                <a:gd name="connsiteX6-83" fmla="*/ 303551 w 12019291"/>
                <a:gd name="connsiteY6-84" fmla="*/ 936885 h 936885"/>
                <a:gd name="connsiteX0-85" fmla="*/ 303551 w 12019291"/>
                <a:gd name="connsiteY0-86" fmla="*/ 936885 h 936885"/>
                <a:gd name="connsiteX1-87" fmla="*/ 963118 w 12019291"/>
                <a:gd name="connsiteY1-88" fmla="*/ 393492 h 936885"/>
                <a:gd name="connsiteX2-89" fmla="*/ 48718 w 12019291"/>
                <a:gd name="connsiteY2-90" fmla="*/ 176134 h 936885"/>
                <a:gd name="connsiteX3-91" fmla="*/ 0 w 12019291"/>
                <a:gd name="connsiteY3-92" fmla="*/ 0 h 936885"/>
                <a:gd name="connsiteX4-93" fmla="*/ 12019291 w 12019291"/>
                <a:gd name="connsiteY4-94" fmla="*/ 9536 h 936885"/>
                <a:gd name="connsiteX5-95" fmla="*/ 12018961 w 12019291"/>
                <a:gd name="connsiteY5-96" fmla="*/ 892969 h 936885"/>
                <a:gd name="connsiteX6-97" fmla="*/ 303551 w 12019291"/>
                <a:gd name="connsiteY6-98" fmla="*/ 936885 h 936885"/>
                <a:gd name="connsiteX0-99" fmla="*/ 303551 w 12019291"/>
                <a:gd name="connsiteY0-100" fmla="*/ 936885 h 936885"/>
                <a:gd name="connsiteX1-101" fmla="*/ 963118 w 12019291"/>
                <a:gd name="connsiteY1-102" fmla="*/ 393492 h 936885"/>
                <a:gd name="connsiteX2-103" fmla="*/ 48718 w 12019291"/>
                <a:gd name="connsiteY2-104" fmla="*/ 176134 h 936885"/>
                <a:gd name="connsiteX3-105" fmla="*/ 0 w 12019291"/>
                <a:gd name="connsiteY3-106" fmla="*/ 0 h 936885"/>
                <a:gd name="connsiteX4-107" fmla="*/ 12019291 w 12019291"/>
                <a:gd name="connsiteY4-108" fmla="*/ 15324 h 936885"/>
                <a:gd name="connsiteX5-109" fmla="*/ 12018961 w 12019291"/>
                <a:gd name="connsiteY5-110" fmla="*/ 892969 h 936885"/>
                <a:gd name="connsiteX6-111" fmla="*/ 303551 w 12019291"/>
                <a:gd name="connsiteY6-112" fmla="*/ 936885 h 936885"/>
                <a:gd name="connsiteX0-113" fmla="*/ 303551 w 12019291"/>
                <a:gd name="connsiteY0-114" fmla="*/ 938923 h 938923"/>
                <a:gd name="connsiteX1-115" fmla="*/ 963118 w 12019291"/>
                <a:gd name="connsiteY1-116" fmla="*/ 395530 h 938923"/>
                <a:gd name="connsiteX2-117" fmla="*/ 48718 w 12019291"/>
                <a:gd name="connsiteY2-118" fmla="*/ 178172 h 938923"/>
                <a:gd name="connsiteX3-119" fmla="*/ 0 w 12019291"/>
                <a:gd name="connsiteY3-120" fmla="*/ 2038 h 938923"/>
                <a:gd name="connsiteX4-121" fmla="*/ 12019291 w 12019291"/>
                <a:gd name="connsiteY4-122" fmla="*/ 0 h 938923"/>
                <a:gd name="connsiteX5-123" fmla="*/ 12018961 w 12019291"/>
                <a:gd name="connsiteY5-124" fmla="*/ 895007 h 938923"/>
                <a:gd name="connsiteX6-125" fmla="*/ 303551 w 12019291"/>
                <a:gd name="connsiteY6-126" fmla="*/ 938923 h 938923"/>
                <a:gd name="connsiteX0-127" fmla="*/ 303551 w 12025685"/>
                <a:gd name="connsiteY0-128" fmla="*/ 938923 h 938923"/>
                <a:gd name="connsiteX1-129" fmla="*/ 963118 w 12025685"/>
                <a:gd name="connsiteY1-130" fmla="*/ 395530 h 938923"/>
                <a:gd name="connsiteX2-131" fmla="*/ 48718 w 12025685"/>
                <a:gd name="connsiteY2-132" fmla="*/ 178172 h 938923"/>
                <a:gd name="connsiteX3-133" fmla="*/ 0 w 12025685"/>
                <a:gd name="connsiteY3-134" fmla="*/ 2038 h 938923"/>
                <a:gd name="connsiteX4-135" fmla="*/ 12019291 w 12025685"/>
                <a:gd name="connsiteY4-136" fmla="*/ 0 h 938923"/>
                <a:gd name="connsiteX5-137" fmla="*/ 12025685 w 12025685"/>
                <a:gd name="connsiteY5-138" fmla="*/ 928624 h 938923"/>
                <a:gd name="connsiteX6-139" fmla="*/ 303551 w 12025685"/>
                <a:gd name="connsiteY6-140" fmla="*/ 938923 h 938923"/>
                <a:gd name="connsiteX0-141" fmla="*/ 303551 w 12025685"/>
                <a:gd name="connsiteY0-142" fmla="*/ 938923 h 942071"/>
                <a:gd name="connsiteX1-143" fmla="*/ 963118 w 12025685"/>
                <a:gd name="connsiteY1-144" fmla="*/ 395530 h 942071"/>
                <a:gd name="connsiteX2-145" fmla="*/ 48718 w 12025685"/>
                <a:gd name="connsiteY2-146" fmla="*/ 178172 h 942071"/>
                <a:gd name="connsiteX3-147" fmla="*/ 0 w 12025685"/>
                <a:gd name="connsiteY3-148" fmla="*/ 2038 h 942071"/>
                <a:gd name="connsiteX4-149" fmla="*/ 12019291 w 12025685"/>
                <a:gd name="connsiteY4-150" fmla="*/ 0 h 942071"/>
                <a:gd name="connsiteX5-151" fmla="*/ 12025685 w 12025685"/>
                <a:gd name="connsiteY5-152" fmla="*/ 942071 h 942071"/>
                <a:gd name="connsiteX6-153" fmla="*/ 303551 w 12025685"/>
                <a:gd name="connsiteY6-154" fmla="*/ 938923 h 9420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a typeface="Arial" panose="020B0604020202020204"/>
              </a:endParaRPr>
            </a:p>
          </p:txBody>
        </p:sp>
      </p:grpSp>
      <p:sp>
        <p:nvSpPr>
          <p:cNvPr id="10" name="Titre 1"/>
          <p:cNvSpPr>
            <a:spLocks noGrp="1"/>
          </p:cNvSpPr>
          <p:nvPr>
            <p:ph type="title" hasCustomPrompt="1"/>
          </p:nvPr>
        </p:nvSpPr>
        <p:spPr bwMode="auto"/>
        <p:txBody>
          <a:bodyPr/>
          <a:lstStyle>
            <a:lvl1pPr>
              <a:defRPr>
                <a:solidFill>
                  <a:schemeClr val="tx1"/>
                </a:solidFill>
                <a:latin typeface="Arial" panose="020B0604020202020204"/>
                <a:ea typeface="Arial" panose="020B0604020202020204"/>
              </a:defRPr>
            </a:lvl1pPr>
          </a:lstStyle>
          <a:p>
            <a:pPr>
              <a:defRPr/>
            </a:pPr>
            <a:r>
              <a:rPr lang="fr-FR"/>
              <a:t>Cliquez et modifiez le titre</a:t>
            </a:r>
          </a:p>
        </p:txBody>
      </p:sp>
      <p:sp>
        <p:nvSpPr>
          <p:cNvPr id="11" name="Espace réservé du contenu 2"/>
          <p:cNvSpPr>
            <a:spLocks noGrp="1"/>
          </p:cNvSpPr>
          <p:nvPr>
            <p:ph idx="1" hasCustomPrompt="1"/>
          </p:nvPr>
        </p:nvSpPr>
        <p:spPr bwMode="auto">
          <a:xfrm>
            <a:off x="465513" y="1535723"/>
            <a:ext cx="11492025" cy="4641240"/>
          </a:xfrm>
        </p:spPr>
        <p:txBody>
          <a:bodyPr>
            <a:normAutofit/>
          </a:bodyPr>
          <a:lstStyle>
            <a:lvl1pPr>
              <a:defRPr sz="3600">
                <a:latin typeface="Arial" panose="020B0604020202020204"/>
                <a:ea typeface="Arial" panose="020B0604020202020204"/>
              </a:defRPr>
            </a:lvl1pPr>
            <a:lvl2pPr>
              <a:defRPr sz="3200">
                <a:latin typeface="Arial" panose="020B0604020202020204"/>
                <a:ea typeface="Arial" panose="020B0604020202020204"/>
              </a:defRPr>
            </a:lvl2pPr>
            <a:lvl3pPr>
              <a:defRPr sz="2800">
                <a:latin typeface="Arial" panose="020B0604020202020204"/>
                <a:ea typeface="Arial" panose="020B0604020202020204"/>
              </a:defRPr>
            </a:lvl3pPr>
            <a:lvl4pPr>
              <a:defRPr sz="2400">
                <a:latin typeface="Arial" panose="020B0604020202020204"/>
                <a:ea typeface="Arial" panose="020B0604020202020204"/>
              </a:defRPr>
            </a:lvl4pPr>
            <a:lvl5pPr>
              <a:defRPr sz="2400">
                <a:latin typeface="Arial" panose="020B0604020202020204"/>
                <a:ea typeface="Arial" panose="020B0604020202020204"/>
              </a:defRPr>
            </a:lvl5pPr>
          </a:lstStyle>
          <a:p>
            <a:pPr lvl="0">
              <a:defRPr/>
            </a:pPr>
            <a:r>
              <a:rPr lang="fr-FR"/>
              <a:t>Cliquez pour modifier les styles du texte du masque</a:t>
            </a:r>
          </a:p>
          <a:p>
            <a:pPr lvl="1">
              <a:defRPr/>
            </a:pPr>
            <a:r>
              <a:rPr lang="fr-FR"/>
              <a:t>Deuxième niveau</a:t>
            </a:r>
          </a:p>
          <a:p>
            <a:pPr lvl="2">
              <a:defRPr/>
            </a:pPr>
            <a:r>
              <a:rPr lang="fr-FR"/>
              <a:t>Troisième niveau</a:t>
            </a:r>
          </a:p>
          <a:p>
            <a:pPr lvl="3">
              <a:defRPr/>
            </a:pPr>
            <a:r>
              <a:rPr lang="fr-FR"/>
              <a:t>Quatrième niveau</a:t>
            </a:r>
          </a:p>
          <a:p>
            <a:pPr lvl="4">
              <a:defRPr/>
            </a:pPr>
            <a:r>
              <a:rPr lang="fr-FR"/>
              <a:t>Cinquième niveau</a:t>
            </a:r>
          </a:p>
        </p:txBody>
      </p:sp>
      <p:sp>
        <p:nvSpPr>
          <p:cNvPr id="12" name="Espace réservé de la date 3"/>
          <p:cNvSpPr>
            <a:spLocks noGrp="1"/>
          </p:cNvSpPr>
          <p:nvPr>
            <p:ph type="dt" sz="half" idx="10"/>
          </p:nvPr>
        </p:nvSpPr>
        <p:spPr bwMode="auto">
          <a:xfrm>
            <a:off x="0" y="6597352"/>
            <a:ext cx="2743200" cy="260648"/>
          </a:xfrm>
        </p:spPr>
        <p:txBody>
          <a:bodyPr/>
          <a:lstStyle>
            <a:lvl1pPr>
              <a:defRPr>
                <a:latin typeface="Arial" panose="020B0604020202020204"/>
                <a:ea typeface="Arial" panose="020B0604020202020204"/>
              </a:defRPr>
            </a:lvl1pPr>
          </a:lstStyle>
          <a:p>
            <a:pPr>
              <a:defRPr/>
            </a:pPr>
            <a:fld id="{4F63FD26-D545-024D-9777-A0198319D86D}" type="datetime1">
              <a:rPr lang="it-IT"/>
              <a:t>25/03/2020</a:t>
            </a:fld>
            <a:endParaRPr lang="fr-FR"/>
          </a:p>
        </p:txBody>
      </p:sp>
      <p:sp>
        <p:nvSpPr>
          <p:cNvPr id="13" name="Espace réservé du pied de page 4"/>
          <p:cNvSpPr>
            <a:spLocks noGrp="1"/>
          </p:cNvSpPr>
          <p:nvPr>
            <p:ph type="ftr" sz="quarter" idx="11"/>
          </p:nvPr>
        </p:nvSpPr>
        <p:spPr bwMode="auto">
          <a:xfrm>
            <a:off x="4038600" y="6597352"/>
            <a:ext cx="4114800" cy="239644"/>
          </a:xfrm>
        </p:spPr>
        <p:txBody>
          <a:bodyPr/>
          <a:lstStyle>
            <a:lvl1pPr>
              <a:defRPr>
                <a:latin typeface="Arial" panose="020B0604020202020204"/>
                <a:ea typeface="Arial" panose="020B0604020202020204"/>
              </a:defRPr>
            </a:lvl1pPr>
          </a:lstStyle>
          <a:p>
            <a:pPr>
              <a:defRPr/>
            </a:pPr>
            <a:r>
              <a:rPr lang="fr-FR"/>
              <a:t>ISAE-SUPAERO</a:t>
            </a:r>
          </a:p>
        </p:txBody>
      </p:sp>
      <p:sp>
        <p:nvSpPr>
          <p:cNvPr id="14" name="Espace réservé du numéro de diapositive 5"/>
          <p:cNvSpPr>
            <a:spLocks noGrp="1"/>
          </p:cNvSpPr>
          <p:nvPr>
            <p:ph type="sldNum" sz="quarter" idx="12"/>
          </p:nvPr>
        </p:nvSpPr>
        <p:spPr bwMode="auto">
          <a:xfrm>
            <a:off x="9448799" y="6597352"/>
            <a:ext cx="2743200" cy="242208"/>
          </a:xfrm>
        </p:spPr>
        <p:txBody>
          <a:bodyPr/>
          <a:lstStyle>
            <a:lvl1pPr>
              <a:defRPr>
                <a:latin typeface="Arial" panose="020B0604020202020204"/>
                <a:ea typeface="Arial" panose="020B0604020202020204"/>
              </a:defRPr>
            </a:lvl1pPr>
          </a:lstStyle>
          <a:p>
            <a:pPr>
              <a:defRPr/>
            </a:pPr>
            <a:fld id="{5E177536-18BF-1743-A360-A4663329E682}" type="slidenum">
              <a:rPr/>
              <a:t>‹#›</a:t>
            </a:fld>
            <a:endParaRPr lang="fr-FR"/>
          </a:p>
        </p:txBody>
      </p:sp>
      <p:pic>
        <p:nvPicPr>
          <p:cNvPr id="15" name="Image 12"/>
          <p:cNvPicPr/>
          <p:nvPr userDrawn="1"/>
        </p:nvPicPr>
        <p:blipFill>
          <a:blip r:embed="rId2"/>
          <a:stretch>
            <a:fillRect/>
          </a:stretch>
        </p:blipFill>
        <p:spPr bwMode="auto">
          <a:xfrm>
            <a:off x="229531" y="335618"/>
            <a:ext cx="530280" cy="318600"/>
          </a:xfrm>
          <a:prstGeom prst="rect">
            <a:avLst/>
          </a:prstGeom>
          <a:ln>
            <a:noFill/>
          </a:ln>
        </p:spPr>
      </p:pic>
    </p:spTree>
  </p:cSld>
  <p:clrMapOvr>
    <a:masterClrMapping/>
  </p:clrMapOvr>
  <p:hf/>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obj" preserve="1" userDrawn="1">
  <p:cSld name="2_Titre et contenu">
    <p:spTree>
      <p:nvGrpSpPr>
        <p:cNvPr id="1" name=""/>
        <p:cNvGrpSpPr/>
        <p:nvPr/>
      </p:nvGrpSpPr>
      <p:grpSpPr bwMode="auto">
        <a:xfrm>
          <a:off x="0" y="0"/>
          <a:ext cx="0" cy="0"/>
          <a:chOff x="0" y="0"/>
          <a:chExt cx="0" cy="0"/>
        </a:xfrm>
      </p:grpSpPr>
      <p:grpSp>
        <p:nvGrpSpPr>
          <p:cNvPr id="4" name="Grouper 12"/>
          <p:cNvGrpSpPr/>
          <p:nvPr userDrawn="1"/>
        </p:nvGrpSpPr>
        <p:grpSpPr bwMode="auto">
          <a:xfrm>
            <a:off x="0" y="-12825"/>
            <a:ext cx="12194324" cy="944400"/>
            <a:chOff x="0" y="-12825"/>
            <a:chExt cx="12194324" cy="944400"/>
          </a:xfrm>
        </p:grpSpPr>
        <p:grpSp>
          <p:nvGrpSpPr>
            <p:cNvPr id="5" name="Grouper 13"/>
            <p:cNvGrpSpPr/>
            <p:nvPr userDrawn="1"/>
          </p:nvGrpSpPr>
          <p:grpSpPr bwMode="auto">
            <a:xfrm>
              <a:off x="0" y="2358"/>
              <a:ext cx="1130139" cy="929217"/>
              <a:chOff x="0" y="2358"/>
              <a:chExt cx="1130139" cy="929217"/>
            </a:xfrm>
          </p:grpSpPr>
          <p:sp>
            <p:nvSpPr>
              <p:cNvPr id="6" name="Forme libre 17"/>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7" name="Forme libre 15"/>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8" name="Forme libre 16"/>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1" fmla="*/ 0 w 1126067"/>
                  <a:gd name="connsiteY0-2" fmla="*/ 0 h 804333"/>
                  <a:gd name="connsiteX1-3" fmla="*/ 0 w 1126067"/>
                  <a:gd name="connsiteY1-4" fmla="*/ 431800 h 804333"/>
                  <a:gd name="connsiteX2-5" fmla="*/ 474133 w 1126067"/>
                  <a:gd name="connsiteY2-6" fmla="*/ 804333 h 804333"/>
                  <a:gd name="connsiteX3-7" fmla="*/ 1126067 w 1126067"/>
                  <a:gd name="connsiteY3-8" fmla="*/ 270934 h 804333"/>
                  <a:gd name="connsiteX4-9" fmla="*/ 0 w 1126067"/>
                  <a:gd name="connsiteY4-10" fmla="*/ 0 h 8043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grpSp>
        <p:sp>
          <p:nvSpPr>
            <p:cNvPr id="9" name="Forme libre 14"/>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1" fmla="*/ 303551 w 7321315"/>
                <a:gd name="connsiteY0-2" fmla="*/ 936885 h 936885"/>
                <a:gd name="connsiteX1-3" fmla="*/ 963118 w 7321315"/>
                <a:gd name="connsiteY1-4" fmla="*/ 393492 h 936885"/>
                <a:gd name="connsiteX2-5" fmla="*/ 48718 w 7321315"/>
                <a:gd name="connsiteY2-6" fmla="*/ 176134 h 936885"/>
                <a:gd name="connsiteX3-7" fmla="*/ 0 w 7321315"/>
                <a:gd name="connsiteY3-8" fmla="*/ 0 h 936885"/>
                <a:gd name="connsiteX4-9" fmla="*/ 1558977 w 7321315"/>
                <a:gd name="connsiteY4-10" fmla="*/ 3748 h 936885"/>
                <a:gd name="connsiteX5-11" fmla="*/ 7321315 w 7321315"/>
                <a:gd name="connsiteY5-12" fmla="*/ 827023 h 936885"/>
                <a:gd name="connsiteX6-13" fmla="*/ 303551 w 7321315"/>
                <a:gd name="connsiteY6-14" fmla="*/ 936885 h 936885"/>
                <a:gd name="connsiteX0-15" fmla="*/ 303551 w 12001599"/>
                <a:gd name="connsiteY0-16" fmla="*/ 936885 h 936885"/>
                <a:gd name="connsiteX1-17" fmla="*/ 963118 w 12001599"/>
                <a:gd name="connsiteY1-18" fmla="*/ 393492 h 936885"/>
                <a:gd name="connsiteX2-19" fmla="*/ 48718 w 12001599"/>
                <a:gd name="connsiteY2-20" fmla="*/ 176134 h 936885"/>
                <a:gd name="connsiteX3-21" fmla="*/ 0 w 12001599"/>
                <a:gd name="connsiteY3-22" fmla="*/ 0 h 936885"/>
                <a:gd name="connsiteX4-23" fmla="*/ 1558977 w 12001599"/>
                <a:gd name="connsiteY4-24" fmla="*/ 3748 h 936885"/>
                <a:gd name="connsiteX5-25" fmla="*/ 12001599 w 12001599"/>
                <a:gd name="connsiteY5-26" fmla="*/ 887181 h 936885"/>
                <a:gd name="connsiteX6-27" fmla="*/ 303551 w 12001599"/>
                <a:gd name="connsiteY6-28" fmla="*/ 936885 h 936885"/>
                <a:gd name="connsiteX0-29" fmla="*/ 303551 w 12001599"/>
                <a:gd name="connsiteY0-30" fmla="*/ 957200 h 957200"/>
                <a:gd name="connsiteX1-31" fmla="*/ 963118 w 12001599"/>
                <a:gd name="connsiteY1-32" fmla="*/ 413807 h 957200"/>
                <a:gd name="connsiteX2-33" fmla="*/ 48718 w 12001599"/>
                <a:gd name="connsiteY2-34" fmla="*/ 196449 h 957200"/>
                <a:gd name="connsiteX3-35" fmla="*/ 0 w 12001599"/>
                <a:gd name="connsiteY3-36" fmla="*/ 20315 h 957200"/>
                <a:gd name="connsiteX4-37" fmla="*/ 10378124 w 12001599"/>
                <a:gd name="connsiteY4-38" fmla="*/ 0 h 957200"/>
                <a:gd name="connsiteX5-39" fmla="*/ 12001599 w 12001599"/>
                <a:gd name="connsiteY5-40" fmla="*/ 907496 h 957200"/>
                <a:gd name="connsiteX6-41" fmla="*/ 303551 w 12001599"/>
                <a:gd name="connsiteY6-42" fmla="*/ 957200 h 957200"/>
                <a:gd name="connsiteX0-43" fmla="*/ 303551 w 12001599"/>
                <a:gd name="connsiteY0-44" fmla="*/ 957200 h 957200"/>
                <a:gd name="connsiteX1-45" fmla="*/ 963118 w 12001599"/>
                <a:gd name="connsiteY1-46" fmla="*/ 413807 h 957200"/>
                <a:gd name="connsiteX2-47" fmla="*/ 48718 w 12001599"/>
                <a:gd name="connsiteY2-48" fmla="*/ 196449 h 957200"/>
                <a:gd name="connsiteX3-49" fmla="*/ 0 w 12001599"/>
                <a:gd name="connsiteY3-50" fmla="*/ 20315 h 957200"/>
                <a:gd name="connsiteX4-51" fmla="*/ 10378124 w 12001599"/>
                <a:gd name="connsiteY4-52" fmla="*/ 0 h 957200"/>
                <a:gd name="connsiteX5-53" fmla="*/ 12001599 w 12001599"/>
                <a:gd name="connsiteY5-54" fmla="*/ 907496 h 957200"/>
                <a:gd name="connsiteX6-55" fmla="*/ 303551 w 12001599"/>
                <a:gd name="connsiteY6-56" fmla="*/ 957200 h 957200"/>
                <a:gd name="connsiteX0-57" fmla="*/ 303551 w 12001599"/>
                <a:gd name="connsiteY0-58" fmla="*/ 936885 h 936885"/>
                <a:gd name="connsiteX1-59" fmla="*/ 963118 w 12001599"/>
                <a:gd name="connsiteY1-60" fmla="*/ 393492 h 936885"/>
                <a:gd name="connsiteX2-61" fmla="*/ 48718 w 12001599"/>
                <a:gd name="connsiteY2-62" fmla="*/ 176134 h 936885"/>
                <a:gd name="connsiteX3-63" fmla="*/ 0 w 12001599"/>
                <a:gd name="connsiteY3-64" fmla="*/ 0 h 936885"/>
                <a:gd name="connsiteX4-65" fmla="*/ 11990355 w 12001599"/>
                <a:gd name="connsiteY4-66" fmla="*/ 3748 h 936885"/>
                <a:gd name="connsiteX5-67" fmla="*/ 12001599 w 12001599"/>
                <a:gd name="connsiteY5-68" fmla="*/ 887181 h 936885"/>
                <a:gd name="connsiteX6-69" fmla="*/ 303551 w 12001599"/>
                <a:gd name="connsiteY6-70" fmla="*/ 936885 h 936885"/>
                <a:gd name="connsiteX0-71" fmla="*/ 303551 w 12019291"/>
                <a:gd name="connsiteY0-72" fmla="*/ 936885 h 936885"/>
                <a:gd name="connsiteX1-73" fmla="*/ 963118 w 12019291"/>
                <a:gd name="connsiteY1-74" fmla="*/ 393492 h 936885"/>
                <a:gd name="connsiteX2-75" fmla="*/ 48718 w 12019291"/>
                <a:gd name="connsiteY2-76" fmla="*/ 176134 h 936885"/>
                <a:gd name="connsiteX3-77" fmla="*/ 0 w 12019291"/>
                <a:gd name="connsiteY3-78" fmla="*/ 0 h 936885"/>
                <a:gd name="connsiteX4-79" fmla="*/ 12019291 w 12019291"/>
                <a:gd name="connsiteY4-80" fmla="*/ 9536 h 936885"/>
                <a:gd name="connsiteX5-81" fmla="*/ 12001599 w 12019291"/>
                <a:gd name="connsiteY5-82" fmla="*/ 887181 h 936885"/>
                <a:gd name="connsiteX6-83" fmla="*/ 303551 w 12019291"/>
                <a:gd name="connsiteY6-84" fmla="*/ 936885 h 936885"/>
                <a:gd name="connsiteX0-85" fmla="*/ 303551 w 12019291"/>
                <a:gd name="connsiteY0-86" fmla="*/ 936885 h 936885"/>
                <a:gd name="connsiteX1-87" fmla="*/ 963118 w 12019291"/>
                <a:gd name="connsiteY1-88" fmla="*/ 393492 h 936885"/>
                <a:gd name="connsiteX2-89" fmla="*/ 48718 w 12019291"/>
                <a:gd name="connsiteY2-90" fmla="*/ 176134 h 936885"/>
                <a:gd name="connsiteX3-91" fmla="*/ 0 w 12019291"/>
                <a:gd name="connsiteY3-92" fmla="*/ 0 h 936885"/>
                <a:gd name="connsiteX4-93" fmla="*/ 12019291 w 12019291"/>
                <a:gd name="connsiteY4-94" fmla="*/ 9536 h 936885"/>
                <a:gd name="connsiteX5-95" fmla="*/ 12018961 w 12019291"/>
                <a:gd name="connsiteY5-96" fmla="*/ 892969 h 936885"/>
                <a:gd name="connsiteX6-97" fmla="*/ 303551 w 12019291"/>
                <a:gd name="connsiteY6-98" fmla="*/ 936885 h 936885"/>
                <a:gd name="connsiteX0-99" fmla="*/ 303551 w 12019291"/>
                <a:gd name="connsiteY0-100" fmla="*/ 936885 h 936885"/>
                <a:gd name="connsiteX1-101" fmla="*/ 963118 w 12019291"/>
                <a:gd name="connsiteY1-102" fmla="*/ 393492 h 936885"/>
                <a:gd name="connsiteX2-103" fmla="*/ 48718 w 12019291"/>
                <a:gd name="connsiteY2-104" fmla="*/ 176134 h 936885"/>
                <a:gd name="connsiteX3-105" fmla="*/ 0 w 12019291"/>
                <a:gd name="connsiteY3-106" fmla="*/ 0 h 936885"/>
                <a:gd name="connsiteX4-107" fmla="*/ 12019291 w 12019291"/>
                <a:gd name="connsiteY4-108" fmla="*/ 15324 h 936885"/>
                <a:gd name="connsiteX5-109" fmla="*/ 12018961 w 12019291"/>
                <a:gd name="connsiteY5-110" fmla="*/ 892969 h 936885"/>
                <a:gd name="connsiteX6-111" fmla="*/ 303551 w 12019291"/>
                <a:gd name="connsiteY6-112" fmla="*/ 936885 h 936885"/>
                <a:gd name="connsiteX0-113" fmla="*/ 303551 w 12019291"/>
                <a:gd name="connsiteY0-114" fmla="*/ 938923 h 938923"/>
                <a:gd name="connsiteX1-115" fmla="*/ 963118 w 12019291"/>
                <a:gd name="connsiteY1-116" fmla="*/ 395530 h 938923"/>
                <a:gd name="connsiteX2-117" fmla="*/ 48718 w 12019291"/>
                <a:gd name="connsiteY2-118" fmla="*/ 178172 h 938923"/>
                <a:gd name="connsiteX3-119" fmla="*/ 0 w 12019291"/>
                <a:gd name="connsiteY3-120" fmla="*/ 2038 h 938923"/>
                <a:gd name="connsiteX4-121" fmla="*/ 12019291 w 12019291"/>
                <a:gd name="connsiteY4-122" fmla="*/ 0 h 938923"/>
                <a:gd name="connsiteX5-123" fmla="*/ 12018961 w 12019291"/>
                <a:gd name="connsiteY5-124" fmla="*/ 895007 h 938923"/>
                <a:gd name="connsiteX6-125" fmla="*/ 303551 w 12019291"/>
                <a:gd name="connsiteY6-126" fmla="*/ 938923 h 938923"/>
                <a:gd name="connsiteX0-127" fmla="*/ 303551 w 12025685"/>
                <a:gd name="connsiteY0-128" fmla="*/ 938923 h 938923"/>
                <a:gd name="connsiteX1-129" fmla="*/ 963118 w 12025685"/>
                <a:gd name="connsiteY1-130" fmla="*/ 395530 h 938923"/>
                <a:gd name="connsiteX2-131" fmla="*/ 48718 w 12025685"/>
                <a:gd name="connsiteY2-132" fmla="*/ 178172 h 938923"/>
                <a:gd name="connsiteX3-133" fmla="*/ 0 w 12025685"/>
                <a:gd name="connsiteY3-134" fmla="*/ 2038 h 938923"/>
                <a:gd name="connsiteX4-135" fmla="*/ 12019291 w 12025685"/>
                <a:gd name="connsiteY4-136" fmla="*/ 0 h 938923"/>
                <a:gd name="connsiteX5-137" fmla="*/ 12025685 w 12025685"/>
                <a:gd name="connsiteY5-138" fmla="*/ 928624 h 938923"/>
                <a:gd name="connsiteX6-139" fmla="*/ 303551 w 12025685"/>
                <a:gd name="connsiteY6-140" fmla="*/ 938923 h 938923"/>
                <a:gd name="connsiteX0-141" fmla="*/ 303551 w 12025685"/>
                <a:gd name="connsiteY0-142" fmla="*/ 938923 h 942071"/>
                <a:gd name="connsiteX1-143" fmla="*/ 963118 w 12025685"/>
                <a:gd name="connsiteY1-144" fmla="*/ 395530 h 942071"/>
                <a:gd name="connsiteX2-145" fmla="*/ 48718 w 12025685"/>
                <a:gd name="connsiteY2-146" fmla="*/ 178172 h 942071"/>
                <a:gd name="connsiteX3-147" fmla="*/ 0 w 12025685"/>
                <a:gd name="connsiteY3-148" fmla="*/ 2038 h 942071"/>
                <a:gd name="connsiteX4-149" fmla="*/ 12019291 w 12025685"/>
                <a:gd name="connsiteY4-150" fmla="*/ 0 h 942071"/>
                <a:gd name="connsiteX5-151" fmla="*/ 12025685 w 12025685"/>
                <a:gd name="connsiteY5-152" fmla="*/ 942071 h 942071"/>
                <a:gd name="connsiteX6-153" fmla="*/ 303551 w 12025685"/>
                <a:gd name="connsiteY6-154" fmla="*/ 938923 h 9420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grpSp>
      <p:sp>
        <p:nvSpPr>
          <p:cNvPr id="10" name="Titre 1"/>
          <p:cNvSpPr>
            <a:spLocks noGrp="1"/>
          </p:cNvSpPr>
          <p:nvPr>
            <p:ph type="title" hasCustomPrompt="1"/>
          </p:nvPr>
        </p:nvSpPr>
        <p:spPr bwMode="auto"/>
        <p:txBody>
          <a:bodyPr/>
          <a:lstStyle>
            <a:lvl1pPr>
              <a:defRPr b="1">
                <a:solidFill>
                  <a:schemeClr val="tx1"/>
                </a:solidFill>
              </a:defRPr>
            </a:lvl1pPr>
          </a:lstStyle>
          <a:p>
            <a:pPr>
              <a:defRPr/>
            </a:pPr>
            <a:r>
              <a:rPr lang="fr-FR"/>
              <a:t>Cliquez et modifiez le titre</a:t>
            </a:r>
          </a:p>
        </p:txBody>
      </p:sp>
      <p:sp>
        <p:nvSpPr>
          <p:cNvPr id="11" name="Espace réservé du contenu 2"/>
          <p:cNvSpPr>
            <a:spLocks noGrp="1"/>
          </p:cNvSpPr>
          <p:nvPr>
            <p:ph idx="1" hasCustomPrompt="1"/>
          </p:nvPr>
        </p:nvSpPr>
        <p:spPr bwMode="auto">
          <a:xfrm>
            <a:off x="465513" y="1535723"/>
            <a:ext cx="11492025" cy="4641240"/>
          </a:xfrm>
        </p:spPr>
        <p:txBody>
          <a:bodyPr>
            <a:normAutofit/>
          </a:bodyPr>
          <a:lstStyle>
            <a:lvl1pPr>
              <a:defRPr sz="3600"/>
            </a:lvl1pPr>
            <a:lvl2pPr>
              <a:defRPr sz="3200"/>
            </a:lvl2pPr>
            <a:lvl3pPr>
              <a:defRPr sz="2800"/>
            </a:lvl3pPr>
            <a:lvl4pPr>
              <a:defRPr sz="2400"/>
            </a:lvl4pPr>
            <a:lvl5pPr>
              <a:defRPr sz="2400"/>
            </a:lvl5pPr>
          </a:lstStyle>
          <a:p>
            <a:pPr lvl="0">
              <a:defRPr/>
            </a:pPr>
            <a:r>
              <a:rPr lang="fr-FR"/>
              <a:t>Cliquez pour modifier les styles du texte du masque</a:t>
            </a:r>
          </a:p>
          <a:p>
            <a:pPr lvl="1">
              <a:defRPr/>
            </a:pPr>
            <a:r>
              <a:rPr lang="fr-FR"/>
              <a:t>Deuxième niveau</a:t>
            </a:r>
          </a:p>
          <a:p>
            <a:pPr lvl="2">
              <a:defRPr/>
            </a:pPr>
            <a:r>
              <a:rPr lang="fr-FR"/>
              <a:t>Troisième niveau</a:t>
            </a:r>
          </a:p>
          <a:p>
            <a:pPr lvl="3">
              <a:defRPr/>
            </a:pPr>
            <a:r>
              <a:rPr lang="fr-FR"/>
              <a:t>Quatrième niveau</a:t>
            </a:r>
          </a:p>
          <a:p>
            <a:pPr lvl="4">
              <a:defRPr/>
            </a:pPr>
            <a:r>
              <a:rPr lang="fr-FR"/>
              <a:t>Cinquième niveau</a:t>
            </a:r>
          </a:p>
        </p:txBody>
      </p:sp>
      <p:sp>
        <p:nvSpPr>
          <p:cNvPr id="12" name="Espace réservé de la date 3"/>
          <p:cNvSpPr>
            <a:spLocks noGrp="1"/>
          </p:cNvSpPr>
          <p:nvPr>
            <p:ph type="dt" sz="half" idx="10"/>
          </p:nvPr>
        </p:nvSpPr>
        <p:spPr bwMode="auto">
          <a:xfrm>
            <a:off x="0" y="6597352"/>
            <a:ext cx="2743200" cy="260648"/>
          </a:xfrm>
        </p:spPr>
        <p:txBody>
          <a:bodyPr/>
          <a:lstStyle/>
          <a:p>
            <a:pPr>
              <a:defRPr/>
            </a:pPr>
            <a:fld id="{365F4A79-01CE-314B-A781-D79399626C66}" type="datetime1">
              <a:rPr lang="it-IT"/>
              <a:t>25/03/2020</a:t>
            </a:fld>
            <a:endParaRPr lang="fr-FR"/>
          </a:p>
        </p:txBody>
      </p:sp>
      <p:sp>
        <p:nvSpPr>
          <p:cNvPr id="13" name="Espace réservé du pied de page 4"/>
          <p:cNvSpPr>
            <a:spLocks noGrp="1"/>
          </p:cNvSpPr>
          <p:nvPr>
            <p:ph type="ftr" sz="quarter" idx="11"/>
          </p:nvPr>
        </p:nvSpPr>
        <p:spPr bwMode="auto">
          <a:xfrm>
            <a:off x="4038600" y="6597352"/>
            <a:ext cx="4114800" cy="239644"/>
          </a:xfrm>
        </p:spPr>
        <p:txBody>
          <a:bodyPr/>
          <a:lstStyle/>
          <a:p>
            <a:pPr>
              <a:defRPr/>
            </a:pPr>
            <a:r>
              <a:rPr lang="fr-FR"/>
              <a:t>ISAE-SUPAERO</a:t>
            </a:r>
          </a:p>
        </p:txBody>
      </p:sp>
      <p:sp>
        <p:nvSpPr>
          <p:cNvPr id="14" name="Espace réservé du numéro de diapositive 5"/>
          <p:cNvSpPr>
            <a:spLocks noGrp="1"/>
          </p:cNvSpPr>
          <p:nvPr>
            <p:ph type="sldNum" sz="quarter" idx="12"/>
          </p:nvPr>
        </p:nvSpPr>
        <p:spPr bwMode="auto">
          <a:xfrm>
            <a:off x="9448799" y="6597352"/>
            <a:ext cx="2743200" cy="242208"/>
          </a:xfrm>
        </p:spPr>
        <p:txBody>
          <a:bodyPr/>
          <a:lstStyle/>
          <a:p>
            <a:pPr>
              <a:defRPr/>
            </a:pPr>
            <a:fld id="{5E177536-18BF-1743-A360-A4663329E682}" type="slidenum">
              <a:rPr/>
              <a:t>‹#›</a:t>
            </a:fld>
            <a:endParaRPr lang="fr-FR"/>
          </a:p>
        </p:txBody>
      </p:sp>
    </p:spTree>
  </p:cSld>
  <p:clrMapOvr>
    <a:masterClrMapping/>
  </p:clrMapOvr>
  <p:hf/>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preserve="1" userDrawn="1">
  <p:cSld name="3_Titre et contenu">
    <p:spTree>
      <p:nvGrpSpPr>
        <p:cNvPr id="1" name=""/>
        <p:cNvGrpSpPr/>
        <p:nvPr/>
      </p:nvGrpSpPr>
      <p:grpSpPr bwMode="auto">
        <a:xfrm>
          <a:off x="0" y="0"/>
          <a:ext cx="0" cy="0"/>
          <a:chOff x="0" y="0"/>
          <a:chExt cx="0" cy="0"/>
        </a:xfrm>
      </p:grpSpPr>
      <p:grpSp>
        <p:nvGrpSpPr>
          <p:cNvPr id="4" name="Grouper 12"/>
          <p:cNvGrpSpPr/>
          <p:nvPr userDrawn="1"/>
        </p:nvGrpSpPr>
        <p:grpSpPr bwMode="auto">
          <a:xfrm>
            <a:off x="0" y="-12825"/>
            <a:ext cx="12194324" cy="944400"/>
            <a:chOff x="0" y="-12825"/>
            <a:chExt cx="12194324" cy="944400"/>
          </a:xfrm>
        </p:grpSpPr>
        <p:grpSp>
          <p:nvGrpSpPr>
            <p:cNvPr id="5" name="Grouper 13"/>
            <p:cNvGrpSpPr/>
            <p:nvPr userDrawn="1"/>
          </p:nvGrpSpPr>
          <p:grpSpPr bwMode="auto">
            <a:xfrm>
              <a:off x="0" y="2358"/>
              <a:ext cx="1130139" cy="929217"/>
              <a:chOff x="0" y="2358"/>
              <a:chExt cx="1130139" cy="929217"/>
            </a:xfrm>
          </p:grpSpPr>
          <p:sp>
            <p:nvSpPr>
              <p:cNvPr id="6" name="Forme libre 17"/>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7" name="Forme libre 15"/>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8" name="Forme libre 16"/>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1" fmla="*/ 0 w 1126067"/>
                  <a:gd name="connsiteY0-2" fmla="*/ 0 h 804333"/>
                  <a:gd name="connsiteX1-3" fmla="*/ 0 w 1126067"/>
                  <a:gd name="connsiteY1-4" fmla="*/ 431800 h 804333"/>
                  <a:gd name="connsiteX2-5" fmla="*/ 474133 w 1126067"/>
                  <a:gd name="connsiteY2-6" fmla="*/ 804333 h 804333"/>
                  <a:gd name="connsiteX3-7" fmla="*/ 1126067 w 1126067"/>
                  <a:gd name="connsiteY3-8" fmla="*/ 270934 h 804333"/>
                  <a:gd name="connsiteX4-9" fmla="*/ 0 w 1126067"/>
                  <a:gd name="connsiteY4-10" fmla="*/ 0 h 8043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grpSp>
        <p:sp>
          <p:nvSpPr>
            <p:cNvPr id="9" name="Forme libre 14"/>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1" fmla="*/ 303551 w 7321315"/>
                <a:gd name="connsiteY0-2" fmla="*/ 936885 h 936885"/>
                <a:gd name="connsiteX1-3" fmla="*/ 963118 w 7321315"/>
                <a:gd name="connsiteY1-4" fmla="*/ 393492 h 936885"/>
                <a:gd name="connsiteX2-5" fmla="*/ 48718 w 7321315"/>
                <a:gd name="connsiteY2-6" fmla="*/ 176134 h 936885"/>
                <a:gd name="connsiteX3-7" fmla="*/ 0 w 7321315"/>
                <a:gd name="connsiteY3-8" fmla="*/ 0 h 936885"/>
                <a:gd name="connsiteX4-9" fmla="*/ 1558977 w 7321315"/>
                <a:gd name="connsiteY4-10" fmla="*/ 3748 h 936885"/>
                <a:gd name="connsiteX5-11" fmla="*/ 7321315 w 7321315"/>
                <a:gd name="connsiteY5-12" fmla="*/ 827023 h 936885"/>
                <a:gd name="connsiteX6-13" fmla="*/ 303551 w 7321315"/>
                <a:gd name="connsiteY6-14" fmla="*/ 936885 h 936885"/>
                <a:gd name="connsiteX0-15" fmla="*/ 303551 w 12001599"/>
                <a:gd name="connsiteY0-16" fmla="*/ 936885 h 936885"/>
                <a:gd name="connsiteX1-17" fmla="*/ 963118 w 12001599"/>
                <a:gd name="connsiteY1-18" fmla="*/ 393492 h 936885"/>
                <a:gd name="connsiteX2-19" fmla="*/ 48718 w 12001599"/>
                <a:gd name="connsiteY2-20" fmla="*/ 176134 h 936885"/>
                <a:gd name="connsiteX3-21" fmla="*/ 0 w 12001599"/>
                <a:gd name="connsiteY3-22" fmla="*/ 0 h 936885"/>
                <a:gd name="connsiteX4-23" fmla="*/ 1558977 w 12001599"/>
                <a:gd name="connsiteY4-24" fmla="*/ 3748 h 936885"/>
                <a:gd name="connsiteX5-25" fmla="*/ 12001599 w 12001599"/>
                <a:gd name="connsiteY5-26" fmla="*/ 887181 h 936885"/>
                <a:gd name="connsiteX6-27" fmla="*/ 303551 w 12001599"/>
                <a:gd name="connsiteY6-28" fmla="*/ 936885 h 936885"/>
                <a:gd name="connsiteX0-29" fmla="*/ 303551 w 12001599"/>
                <a:gd name="connsiteY0-30" fmla="*/ 957200 h 957200"/>
                <a:gd name="connsiteX1-31" fmla="*/ 963118 w 12001599"/>
                <a:gd name="connsiteY1-32" fmla="*/ 413807 h 957200"/>
                <a:gd name="connsiteX2-33" fmla="*/ 48718 w 12001599"/>
                <a:gd name="connsiteY2-34" fmla="*/ 196449 h 957200"/>
                <a:gd name="connsiteX3-35" fmla="*/ 0 w 12001599"/>
                <a:gd name="connsiteY3-36" fmla="*/ 20315 h 957200"/>
                <a:gd name="connsiteX4-37" fmla="*/ 10378124 w 12001599"/>
                <a:gd name="connsiteY4-38" fmla="*/ 0 h 957200"/>
                <a:gd name="connsiteX5-39" fmla="*/ 12001599 w 12001599"/>
                <a:gd name="connsiteY5-40" fmla="*/ 907496 h 957200"/>
                <a:gd name="connsiteX6-41" fmla="*/ 303551 w 12001599"/>
                <a:gd name="connsiteY6-42" fmla="*/ 957200 h 957200"/>
                <a:gd name="connsiteX0-43" fmla="*/ 303551 w 12001599"/>
                <a:gd name="connsiteY0-44" fmla="*/ 957200 h 957200"/>
                <a:gd name="connsiteX1-45" fmla="*/ 963118 w 12001599"/>
                <a:gd name="connsiteY1-46" fmla="*/ 413807 h 957200"/>
                <a:gd name="connsiteX2-47" fmla="*/ 48718 w 12001599"/>
                <a:gd name="connsiteY2-48" fmla="*/ 196449 h 957200"/>
                <a:gd name="connsiteX3-49" fmla="*/ 0 w 12001599"/>
                <a:gd name="connsiteY3-50" fmla="*/ 20315 h 957200"/>
                <a:gd name="connsiteX4-51" fmla="*/ 10378124 w 12001599"/>
                <a:gd name="connsiteY4-52" fmla="*/ 0 h 957200"/>
                <a:gd name="connsiteX5-53" fmla="*/ 12001599 w 12001599"/>
                <a:gd name="connsiteY5-54" fmla="*/ 907496 h 957200"/>
                <a:gd name="connsiteX6-55" fmla="*/ 303551 w 12001599"/>
                <a:gd name="connsiteY6-56" fmla="*/ 957200 h 957200"/>
                <a:gd name="connsiteX0-57" fmla="*/ 303551 w 12001599"/>
                <a:gd name="connsiteY0-58" fmla="*/ 936885 h 936885"/>
                <a:gd name="connsiteX1-59" fmla="*/ 963118 w 12001599"/>
                <a:gd name="connsiteY1-60" fmla="*/ 393492 h 936885"/>
                <a:gd name="connsiteX2-61" fmla="*/ 48718 w 12001599"/>
                <a:gd name="connsiteY2-62" fmla="*/ 176134 h 936885"/>
                <a:gd name="connsiteX3-63" fmla="*/ 0 w 12001599"/>
                <a:gd name="connsiteY3-64" fmla="*/ 0 h 936885"/>
                <a:gd name="connsiteX4-65" fmla="*/ 11990355 w 12001599"/>
                <a:gd name="connsiteY4-66" fmla="*/ 3748 h 936885"/>
                <a:gd name="connsiteX5-67" fmla="*/ 12001599 w 12001599"/>
                <a:gd name="connsiteY5-68" fmla="*/ 887181 h 936885"/>
                <a:gd name="connsiteX6-69" fmla="*/ 303551 w 12001599"/>
                <a:gd name="connsiteY6-70" fmla="*/ 936885 h 936885"/>
                <a:gd name="connsiteX0-71" fmla="*/ 303551 w 12019291"/>
                <a:gd name="connsiteY0-72" fmla="*/ 936885 h 936885"/>
                <a:gd name="connsiteX1-73" fmla="*/ 963118 w 12019291"/>
                <a:gd name="connsiteY1-74" fmla="*/ 393492 h 936885"/>
                <a:gd name="connsiteX2-75" fmla="*/ 48718 w 12019291"/>
                <a:gd name="connsiteY2-76" fmla="*/ 176134 h 936885"/>
                <a:gd name="connsiteX3-77" fmla="*/ 0 w 12019291"/>
                <a:gd name="connsiteY3-78" fmla="*/ 0 h 936885"/>
                <a:gd name="connsiteX4-79" fmla="*/ 12019291 w 12019291"/>
                <a:gd name="connsiteY4-80" fmla="*/ 9536 h 936885"/>
                <a:gd name="connsiteX5-81" fmla="*/ 12001599 w 12019291"/>
                <a:gd name="connsiteY5-82" fmla="*/ 887181 h 936885"/>
                <a:gd name="connsiteX6-83" fmla="*/ 303551 w 12019291"/>
                <a:gd name="connsiteY6-84" fmla="*/ 936885 h 936885"/>
                <a:gd name="connsiteX0-85" fmla="*/ 303551 w 12019291"/>
                <a:gd name="connsiteY0-86" fmla="*/ 936885 h 936885"/>
                <a:gd name="connsiteX1-87" fmla="*/ 963118 w 12019291"/>
                <a:gd name="connsiteY1-88" fmla="*/ 393492 h 936885"/>
                <a:gd name="connsiteX2-89" fmla="*/ 48718 w 12019291"/>
                <a:gd name="connsiteY2-90" fmla="*/ 176134 h 936885"/>
                <a:gd name="connsiteX3-91" fmla="*/ 0 w 12019291"/>
                <a:gd name="connsiteY3-92" fmla="*/ 0 h 936885"/>
                <a:gd name="connsiteX4-93" fmla="*/ 12019291 w 12019291"/>
                <a:gd name="connsiteY4-94" fmla="*/ 9536 h 936885"/>
                <a:gd name="connsiteX5-95" fmla="*/ 12018961 w 12019291"/>
                <a:gd name="connsiteY5-96" fmla="*/ 892969 h 936885"/>
                <a:gd name="connsiteX6-97" fmla="*/ 303551 w 12019291"/>
                <a:gd name="connsiteY6-98" fmla="*/ 936885 h 936885"/>
                <a:gd name="connsiteX0-99" fmla="*/ 303551 w 12019291"/>
                <a:gd name="connsiteY0-100" fmla="*/ 936885 h 936885"/>
                <a:gd name="connsiteX1-101" fmla="*/ 963118 w 12019291"/>
                <a:gd name="connsiteY1-102" fmla="*/ 393492 h 936885"/>
                <a:gd name="connsiteX2-103" fmla="*/ 48718 w 12019291"/>
                <a:gd name="connsiteY2-104" fmla="*/ 176134 h 936885"/>
                <a:gd name="connsiteX3-105" fmla="*/ 0 w 12019291"/>
                <a:gd name="connsiteY3-106" fmla="*/ 0 h 936885"/>
                <a:gd name="connsiteX4-107" fmla="*/ 12019291 w 12019291"/>
                <a:gd name="connsiteY4-108" fmla="*/ 15324 h 936885"/>
                <a:gd name="connsiteX5-109" fmla="*/ 12018961 w 12019291"/>
                <a:gd name="connsiteY5-110" fmla="*/ 892969 h 936885"/>
                <a:gd name="connsiteX6-111" fmla="*/ 303551 w 12019291"/>
                <a:gd name="connsiteY6-112" fmla="*/ 936885 h 936885"/>
                <a:gd name="connsiteX0-113" fmla="*/ 303551 w 12019291"/>
                <a:gd name="connsiteY0-114" fmla="*/ 938923 h 938923"/>
                <a:gd name="connsiteX1-115" fmla="*/ 963118 w 12019291"/>
                <a:gd name="connsiteY1-116" fmla="*/ 395530 h 938923"/>
                <a:gd name="connsiteX2-117" fmla="*/ 48718 w 12019291"/>
                <a:gd name="connsiteY2-118" fmla="*/ 178172 h 938923"/>
                <a:gd name="connsiteX3-119" fmla="*/ 0 w 12019291"/>
                <a:gd name="connsiteY3-120" fmla="*/ 2038 h 938923"/>
                <a:gd name="connsiteX4-121" fmla="*/ 12019291 w 12019291"/>
                <a:gd name="connsiteY4-122" fmla="*/ 0 h 938923"/>
                <a:gd name="connsiteX5-123" fmla="*/ 12018961 w 12019291"/>
                <a:gd name="connsiteY5-124" fmla="*/ 895007 h 938923"/>
                <a:gd name="connsiteX6-125" fmla="*/ 303551 w 12019291"/>
                <a:gd name="connsiteY6-126" fmla="*/ 938923 h 938923"/>
                <a:gd name="connsiteX0-127" fmla="*/ 303551 w 12025685"/>
                <a:gd name="connsiteY0-128" fmla="*/ 938923 h 938923"/>
                <a:gd name="connsiteX1-129" fmla="*/ 963118 w 12025685"/>
                <a:gd name="connsiteY1-130" fmla="*/ 395530 h 938923"/>
                <a:gd name="connsiteX2-131" fmla="*/ 48718 w 12025685"/>
                <a:gd name="connsiteY2-132" fmla="*/ 178172 h 938923"/>
                <a:gd name="connsiteX3-133" fmla="*/ 0 w 12025685"/>
                <a:gd name="connsiteY3-134" fmla="*/ 2038 h 938923"/>
                <a:gd name="connsiteX4-135" fmla="*/ 12019291 w 12025685"/>
                <a:gd name="connsiteY4-136" fmla="*/ 0 h 938923"/>
                <a:gd name="connsiteX5-137" fmla="*/ 12025685 w 12025685"/>
                <a:gd name="connsiteY5-138" fmla="*/ 928624 h 938923"/>
                <a:gd name="connsiteX6-139" fmla="*/ 303551 w 12025685"/>
                <a:gd name="connsiteY6-140" fmla="*/ 938923 h 938923"/>
                <a:gd name="connsiteX0-141" fmla="*/ 303551 w 12025685"/>
                <a:gd name="connsiteY0-142" fmla="*/ 938923 h 942071"/>
                <a:gd name="connsiteX1-143" fmla="*/ 963118 w 12025685"/>
                <a:gd name="connsiteY1-144" fmla="*/ 395530 h 942071"/>
                <a:gd name="connsiteX2-145" fmla="*/ 48718 w 12025685"/>
                <a:gd name="connsiteY2-146" fmla="*/ 178172 h 942071"/>
                <a:gd name="connsiteX3-147" fmla="*/ 0 w 12025685"/>
                <a:gd name="connsiteY3-148" fmla="*/ 2038 h 942071"/>
                <a:gd name="connsiteX4-149" fmla="*/ 12019291 w 12025685"/>
                <a:gd name="connsiteY4-150" fmla="*/ 0 h 942071"/>
                <a:gd name="connsiteX5-151" fmla="*/ 12025685 w 12025685"/>
                <a:gd name="connsiteY5-152" fmla="*/ 942071 h 942071"/>
                <a:gd name="connsiteX6-153" fmla="*/ 303551 w 12025685"/>
                <a:gd name="connsiteY6-154" fmla="*/ 938923 h 9420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grpSp>
      <p:sp>
        <p:nvSpPr>
          <p:cNvPr id="10" name="Titre 1"/>
          <p:cNvSpPr>
            <a:spLocks noGrp="1"/>
          </p:cNvSpPr>
          <p:nvPr>
            <p:ph type="title" hasCustomPrompt="1"/>
          </p:nvPr>
        </p:nvSpPr>
        <p:spPr bwMode="auto"/>
        <p:txBody>
          <a:bodyPr/>
          <a:lstStyle>
            <a:lvl1pPr>
              <a:defRPr b="1">
                <a:solidFill>
                  <a:schemeClr val="tx1"/>
                </a:solidFill>
              </a:defRPr>
            </a:lvl1pPr>
          </a:lstStyle>
          <a:p>
            <a:pPr>
              <a:defRPr/>
            </a:pPr>
            <a:r>
              <a:rPr lang="fr-FR"/>
              <a:t>Cliquez et modifiez le titre</a:t>
            </a:r>
          </a:p>
        </p:txBody>
      </p:sp>
      <p:sp>
        <p:nvSpPr>
          <p:cNvPr id="11" name="Espace réservé du contenu 2"/>
          <p:cNvSpPr>
            <a:spLocks noGrp="1"/>
          </p:cNvSpPr>
          <p:nvPr>
            <p:ph idx="1" hasCustomPrompt="1"/>
          </p:nvPr>
        </p:nvSpPr>
        <p:spPr bwMode="auto">
          <a:xfrm>
            <a:off x="5453743" y="1535723"/>
            <a:ext cx="6503795" cy="5079390"/>
          </a:xfrm>
        </p:spPr>
        <p:txBody>
          <a:bodyPr>
            <a:normAutofit/>
          </a:bodyPr>
          <a:lstStyle>
            <a:lvl1pPr marL="0" indent="0">
              <a:buFont typeface="+mj-lt"/>
              <a:buNone/>
              <a:defRPr sz="2400" b="0">
                <a:latin typeface="Arial" panose="020B0604020202020204"/>
                <a:ea typeface="Arial" panose="020B0604020202020204"/>
              </a:defRPr>
            </a:lvl1pPr>
            <a:lvl2pPr marL="914400" indent="-457200">
              <a:buFont typeface="+mj-lt"/>
              <a:buAutoNum type="arabicPeriod"/>
              <a:defRPr sz="2000">
                <a:latin typeface="Arial Narrow"/>
                <a:ea typeface="Arial Narrow"/>
              </a:defRPr>
            </a:lvl2pPr>
            <a:lvl3pPr>
              <a:defRPr sz="2000"/>
            </a:lvl3pPr>
            <a:lvl4pPr>
              <a:defRPr sz="2400"/>
            </a:lvl4pPr>
            <a:lvl5pPr>
              <a:defRPr sz="2400"/>
            </a:lvl5pPr>
          </a:lstStyle>
          <a:p>
            <a:pPr lvl="0">
              <a:defRPr/>
            </a:pPr>
            <a:r>
              <a:rPr lang="fr-FR"/>
              <a:t>Cliquez pour modifier les styles du texte du masque</a:t>
            </a:r>
          </a:p>
        </p:txBody>
      </p:sp>
      <p:sp>
        <p:nvSpPr>
          <p:cNvPr id="12" name="Espace réservé de la date 3"/>
          <p:cNvSpPr>
            <a:spLocks noGrp="1"/>
          </p:cNvSpPr>
          <p:nvPr>
            <p:ph type="dt" sz="half" idx="10"/>
          </p:nvPr>
        </p:nvSpPr>
        <p:spPr bwMode="auto">
          <a:xfrm>
            <a:off x="0" y="6615113"/>
            <a:ext cx="2743200" cy="242887"/>
          </a:xfrm>
        </p:spPr>
        <p:txBody>
          <a:bodyPr/>
          <a:lstStyle/>
          <a:p>
            <a:pPr>
              <a:defRPr/>
            </a:pPr>
            <a:fld id="{9F26BEB8-DF91-7C40-81BE-B67FA1EA6837}" type="datetime1">
              <a:rPr lang="it-IT"/>
              <a:t>25/03/2020</a:t>
            </a:fld>
            <a:endParaRPr lang="fr-FR"/>
          </a:p>
        </p:txBody>
      </p:sp>
      <p:sp>
        <p:nvSpPr>
          <p:cNvPr id="13" name="Espace réservé du pied de page 4"/>
          <p:cNvSpPr>
            <a:spLocks noGrp="1"/>
          </p:cNvSpPr>
          <p:nvPr>
            <p:ph type="ftr" sz="quarter" idx="11"/>
          </p:nvPr>
        </p:nvSpPr>
        <p:spPr bwMode="auto">
          <a:xfrm>
            <a:off x="4038600" y="6615113"/>
            <a:ext cx="4114800" cy="221883"/>
          </a:xfrm>
        </p:spPr>
        <p:txBody>
          <a:bodyPr/>
          <a:lstStyle/>
          <a:p>
            <a:pPr>
              <a:defRPr/>
            </a:pPr>
            <a:r>
              <a:rPr lang="fr-FR"/>
              <a:t>ISAE-SUPAERO</a:t>
            </a:r>
          </a:p>
        </p:txBody>
      </p:sp>
      <p:sp>
        <p:nvSpPr>
          <p:cNvPr id="14" name="Espace réservé du numéro de diapositive 5"/>
          <p:cNvSpPr>
            <a:spLocks noGrp="1"/>
          </p:cNvSpPr>
          <p:nvPr>
            <p:ph type="sldNum" sz="quarter" idx="12"/>
          </p:nvPr>
        </p:nvSpPr>
        <p:spPr bwMode="auto">
          <a:xfrm>
            <a:off x="9448799" y="6615113"/>
            <a:ext cx="2743200" cy="224447"/>
          </a:xfrm>
        </p:spPr>
        <p:txBody>
          <a:bodyPr/>
          <a:lstStyle/>
          <a:p>
            <a:pPr>
              <a:defRPr/>
            </a:pPr>
            <a:fld id="{5E177536-18BF-1743-A360-A4663329E682}" type="slidenum">
              <a:rPr/>
              <a:t>‹#›</a:t>
            </a:fld>
            <a:endParaRPr lang="fr-FR"/>
          </a:p>
        </p:txBody>
      </p:sp>
      <p:sp>
        <p:nvSpPr>
          <p:cNvPr id="15" name="Espace réservé du contenu 7"/>
          <p:cNvSpPr>
            <a:spLocks noGrp="1"/>
          </p:cNvSpPr>
          <p:nvPr>
            <p:ph sz="quarter" idx="13" hasCustomPrompt="1"/>
          </p:nvPr>
        </p:nvSpPr>
        <p:spPr bwMode="auto">
          <a:xfrm>
            <a:off x="161318" y="1535722"/>
            <a:ext cx="4939320" cy="1721827"/>
          </a:xfrm>
        </p:spPr>
        <p:txBody>
          <a:bodyPr/>
          <a:lstStyle>
            <a:lvl1pPr marL="0" indent="0">
              <a:buNone/>
              <a:defRPr b="0">
                <a:solidFill>
                  <a:srgbClr val="122372"/>
                </a:solidFill>
                <a:latin typeface="Arial" panose="020B0604020202020204"/>
                <a:ea typeface="Arial" panose="020B0604020202020204"/>
              </a:defRPr>
            </a:lvl1pPr>
          </a:lstStyle>
          <a:p>
            <a:pPr lvl="0">
              <a:defRPr/>
            </a:pPr>
            <a:r>
              <a:rPr lang="fr-FR"/>
              <a:t>Cliquez pour modifier les styles du texte du masque</a:t>
            </a:r>
          </a:p>
        </p:txBody>
      </p:sp>
    </p:spTree>
  </p:cSld>
  <p:clrMapOvr>
    <a:masterClrMapping/>
  </p:clrMapOvr>
  <p:hf/>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type="twoObj" preserve="1" userDrawn="1">
  <p:cSld name="Deux contenus">
    <p:spTree>
      <p:nvGrpSpPr>
        <p:cNvPr id="1" name=""/>
        <p:cNvGrpSpPr/>
        <p:nvPr/>
      </p:nvGrpSpPr>
      <p:grpSpPr bwMode="auto">
        <a:xfrm>
          <a:off x="0" y="0"/>
          <a:ext cx="0" cy="0"/>
          <a:chOff x="0" y="0"/>
          <a:chExt cx="0" cy="0"/>
        </a:xfrm>
      </p:grpSpPr>
      <p:sp>
        <p:nvSpPr>
          <p:cNvPr id="4" name="Titre 1"/>
          <p:cNvSpPr>
            <a:spLocks noGrp="1"/>
          </p:cNvSpPr>
          <p:nvPr>
            <p:ph type="title" hasCustomPrompt="1"/>
          </p:nvPr>
        </p:nvSpPr>
        <p:spPr bwMode="auto"/>
        <p:txBody>
          <a:bodyPr vert="horz" lIns="91440" tIns="45720" rIns="91440" bIns="45720" rtlCol="0" anchor="ctr">
            <a:normAutofit/>
          </a:bodyPr>
          <a:lstStyle>
            <a:lvl1pPr>
              <a:defRPr lang="fr-FR" b="1"/>
            </a:lvl1pPr>
          </a:lstStyle>
          <a:p>
            <a:pPr lvl="0">
              <a:defRPr/>
            </a:pPr>
            <a:r>
              <a:rPr lang="fr-FR"/>
              <a:t>Cliquez et modifiez le titre</a:t>
            </a:r>
          </a:p>
        </p:txBody>
      </p:sp>
      <p:sp>
        <p:nvSpPr>
          <p:cNvPr id="5" name="Espace réservé du contenu 2"/>
          <p:cNvSpPr>
            <a:spLocks noGrp="1"/>
          </p:cNvSpPr>
          <p:nvPr>
            <p:ph sz="half" idx="1" hasCustomPrompt="1"/>
          </p:nvPr>
        </p:nvSpPr>
        <p:spPr bwMode="auto">
          <a:xfrm>
            <a:off x="838200" y="1825625"/>
            <a:ext cx="5181600" cy="4351338"/>
          </a:xfrm>
        </p:spPr>
        <p:txBody>
          <a:bodyPr/>
          <a:lstStyle/>
          <a:p>
            <a:pPr lvl="0">
              <a:defRPr/>
            </a:pPr>
            <a:r>
              <a:rPr lang="fr-FR"/>
              <a:t>Cliquez pour modifier les styles du texte du masque</a:t>
            </a:r>
          </a:p>
          <a:p>
            <a:pPr lvl="1">
              <a:defRPr/>
            </a:pPr>
            <a:r>
              <a:rPr lang="fr-FR"/>
              <a:t>Deuxième niveau</a:t>
            </a:r>
          </a:p>
          <a:p>
            <a:pPr lvl="2">
              <a:defRPr/>
            </a:pPr>
            <a:r>
              <a:rPr lang="fr-FR"/>
              <a:t>Troisième niveau</a:t>
            </a:r>
          </a:p>
          <a:p>
            <a:pPr lvl="3">
              <a:defRPr/>
            </a:pPr>
            <a:r>
              <a:rPr lang="fr-FR"/>
              <a:t>Quatrième niveau</a:t>
            </a:r>
          </a:p>
          <a:p>
            <a:pPr lvl="4">
              <a:defRPr/>
            </a:pPr>
            <a:r>
              <a:rPr lang="fr-FR"/>
              <a:t>Cinquième niveau</a:t>
            </a:r>
          </a:p>
        </p:txBody>
      </p:sp>
      <p:sp>
        <p:nvSpPr>
          <p:cNvPr id="6" name="Espace réservé du contenu 3"/>
          <p:cNvSpPr>
            <a:spLocks noGrp="1"/>
          </p:cNvSpPr>
          <p:nvPr>
            <p:ph sz="half" idx="2" hasCustomPrompt="1"/>
          </p:nvPr>
        </p:nvSpPr>
        <p:spPr bwMode="auto">
          <a:xfrm>
            <a:off x="6172200" y="1825625"/>
            <a:ext cx="5181600" cy="4351338"/>
          </a:xfrm>
        </p:spPr>
        <p:txBody>
          <a:bodyPr/>
          <a:lstStyle/>
          <a:p>
            <a:pPr lvl="0">
              <a:defRPr/>
            </a:pPr>
            <a:r>
              <a:rPr lang="fr-FR"/>
              <a:t>Cliquez pour modifier les styles du texte du masque</a:t>
            </a:r>
          </a:p>
          <a:p>
            <a:pPr lvl="1">
              <a:defRPr/>
            </a:pPr>
            <a:r>
              <a:rPr lang="fr-FR"/>
              <a:t>Deuxième niveau</a:t>
            </a:r>
          </a:p>
          <a:p>
            <a:pPr lvl="2">
              <a:defRPr/>
            </a:pPr>
            <a:r>
              <a:rPr lang="fr-FR"/>
              <a:t>Troisième niveau</a:t>
            </a:r>
          </a:p>
          <a:p>
            <a:pPr lvl="3">
              <a:defRPr/>
            </a:pPr>
            <a:r>
              <a:rPr lang="fr-FR"/>
              <a:t>Quatrième niveau</a:t>
            </a:r>
          </a:p>
          <a:p>
            <a:pPr lvl="4">
              <a:defRPr/>
            </a:pPr>
            <a:r>
              <a:rPr lang="fr-FR"/>
              <a:t>Cinquième niveau</a:t>
            </a:r>
          </a:p>
        </p:txBody>
      </p:sp>
      <p:sp>
        <p:nvSpPr>
          <p:cNvPr id="7" name="Espace réservé de la date 4"/>
          <p:cNvSpPr>
            <a:spLocks noGrp="1"/>
          </p:cNvSpPr>
          <p:nvPr>
            <p:ph type="dt" sz="half" idx="10"/>
          </p:nvPr>
        </p:nvSpPr>
        <p:spPr bwMode="auto"/>
        <p:txBody>
          <a:bodyPr/>
          <a:lstStyle/>
          <a:p>
            <a:pPr>
              <a:defRPr/>
            </a:pPr>
            <a:fld id="{36197DF7-13A5-7745-B53C-4340CA7EB873}" type="datetime1">
              <a:rPr lang="it-IT"/>
              <a:t>25/03/2020</a:t>
            </a:fld>
            <a:endParaRPr lang="fr-FR"/>
          </a:p>
        </p:txBody>
      </p:sp>
      <p:sp>
        <p:nvSpPr>
          <p:cNvPr id="8" name="Espace réservé du pied de page 5"/>
          <p:cNvSpPr>
            <a:spLocks noGrp="1"/>
          </p:cNvSpPr>
          <p:nvPr>
            <p:ph type="ftr" sz="quarter" idx="11"/>
          </p:nvPr>
        </p:nvSpPr>
        <p:spPr bwMode="auto"/>
        <p:txBody>
          <a:bodyPr/>
          <a:lstStyle/>
          <a:p>
            <a:pPr>
              <a:defRPr/>
            </a:pPr>
            <a:r>
              <a:rPr lang="fr-FR"/>
              <a:t>ISAE-SUPAERO</a:t>
            </a:r>
          </a:p>
        </p:txBody>
      </p:sp>
      <p:sp>
        <p:nvSpPr>
          <p:cNvPr id="9" name="Espace réservé du numéro de diapositive 6"/>
          <p:cNvSpPr>
            <a:spLocks noGrp="1"/>
          </p:cNvSpPr>
          <p:nvPr>
            <p:ph type="sldNum" sz="quarter" idx="12"/>
          </p:nvPr>
        </p:nvSpPr>
        <p:spPr bwMode="auto"/>
        <p:txBody>
          <a:bodyPr/>
          <a:lstStyle/>
          <a:p>
            <a:pPr>
              <a:defRPr/>
            </a:pPr>
            <a:fld id="{5E177536-18BF-1743-A360-A4663329E682}" type="slidenum">
              <a:rPr/>
              <a:t>‹#›</a:t>
            </a:fld>
            <a:endParaRPr lang="fr-FR"/>
          </a:p>
        </p:txBody>
      </p:sp>
      <p:grpSp>
        <p:nvGrpSpPr>
          <p:cNvPr id="10" name="Grouper 7"/>
          <p:cNvGrpSpPr/>
          <p:nvPr userDrawn="1"/>
        </p:nvGrpSpPr>
        <p:grpSpPr bwMode="auto">
          <a:xfrm>
            <a:off x="0" y="-12825"/>
            <a:ext cx="12194324" cy="944400"/>
            <a:chOff x="0" y="-12825"/>
            <a:chExt cx="12194324" cy="944400"/>
          </a:xfrm>
        </p:grpSpPr>
        <p:grpSp>
          <p:nvGrpSpPr>
            <p:cNvPr id="11" name="Grouper 8"/>
            <p:cNvGrpSpPr/>
            <p:nvPr userDrawn="1"/>
          </p:nvGrpSpPr>
          <p:grpSpPr bwMode="auto">
            <a:xfrm>
              <a:off x="0" y="2358"/>
              <a:ext cx="1130139" cy="929217"/>
              <a:chOff x="0" y="2358"/>
              <a:chExt cx="1130139" cy="929217"/>
            </a:xfrm>
          </p:grpSpPr>
          <p:sp>
            <p:nvSpPr>
              <p:cNvPr id="12" name="Forme libre 10"/>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13" name="Forme libre 11"/>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14" name="Forme libre 12"/>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1" fmla="*/ 0 w 1126067"/>
                  <a:gd name="connsiteY0-2" fmla="*/ 0 h 804333"/>
                  <a:gd name="connsiteX1-3" fmla="*/ 0 w 1126067"/>
                  <a:gd name="connsiteY1-4" fmla="*/ 431800 h 804333"/>
                  <a:gd name="connsiteX2-5" fmla="*/ 474133 w 1126067"/>
                  <a:gd name="connsiteY2-6" fmla="*/ 804333 h 804333"/>
                  <a:gd name="connsiteX3-7" fmla="*/ 1126067 w 1126067"/>
                  <a:gd name="connsiteY3-8" fmla="*/ 270934 h 804333"/>
                  <a:gd name="connsiteX4-9" fmla="*/ 0 w 1126067"/>
                  <a:gd name="connsiteY4-10" fmla="*/ 0 h 8043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grpSp>
        <p:sp>
          <p:nvSpPr>
            <p:cNvPr id="15" name="Forme libre 9"/>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1" fmla="*/ 303551 w 7321315"/>
                <a:gd name="connsiteY0-2" fmla="*/ 936885 h 936885"/>
                <a:gd name="connsiteX1-3" fmla="*/ 963118 w 7321315"/>
                <a:gd name="connsiteY1-4" fmla="*/ 393492 h 936885"/>
                <a:gd name="connsiteX2-5" fmla="*/ 48718 w 7321315"/>
                <a:gd name="connsiteY2-6" fmla="*/ 176134 h 936885"/>
                <a:gd name="connsiteX3-7" fmla="*/ 0 w 7321315"/>
                <a:gd name="connsiteY3-8" fmla="*/ 0 h 936885"/>
                <a:gd name="connsiteX4-9" fmla="*/ 1558977 w 7321315"/>
                <a:gd name="connsiteY4-10" fmla="*/ 3748 h 936885"/>
                <a:gd name="connsiteX5-11" fmla="*/ 7321315 w 7321315"/>
                <a:gd name="connsiteY5-12" fmla="*/ 827023 h 936885"/>
                <a:gd name="connsiteX6-13" fmla="*/ 303551 w 7321315"/>
                <a:gd name="connsiteY6-14" fmla="*/ 936885 h 936885"/>
                <a:gd name="connsiteX0-15" fmla="*/ 303551 w 12001599"/>
                <a:gd name="connsiteY0-16" fmla="*/ 936885 h 936885"/>
                <a:gd name="connsiteX1-17" fmla="*/ 963118 w 12001599"/>
                <a:gd name="connsiteY1-18" fmla="*/ 393492 h 936885"/>
                <a:gd name="connsiteX2-19" fmla="*/ 48718 w 12001599"/>
                <a:gd name="connsiteY2-20" fmla="*/ 176134 h 936885"/>
                <a:gd name="connsiteX3-21" fmla="*/ 0 w 12001599"/>
                <a:gd name="connsiteY3-22" fmla="*/ 0 h 936885"/>
                <a:gd name="connsiteX4-23" fmla="*/ 1558977 w 12001599"/>
                <a:gd name="connsiteY4-24" fmla="*/ 3748 h 936885"/>
                <a:gd name="connsiteX5-25" fmla="*/ 12001599 w 12001599"/>
                <a:gd name="connsiteY5-26" fmla="*/ 887181 h 936885"/>
                <a:gd name="connsiteX6-27" fmla="*/ 303551 w 12001599"/>
                <a:gd name="connsiteY6-28" fmla="*/ 936885 h 936885"/>
                <a:gd name="connsiteX0-29" fmla="*/ 303551 w 12001599"/>
                <a:gd name="connsiteY0-30" fmla="*/ 957200 h 957200"/>
                <a:gd name="connsiteX1-31" fmla="*/ 963118 w 12001599"/>
                <a:gd name="connsiteY1-32" fmla="*/ 413807 h 957200"/>
                <a:gd name="connsiteX2-33" fmla="*/ 48718 w 12001599"/>
                <a:gd name="connsiteY2-34" fmla="*/ 196449 h 957200"/>
                <a:gd name="connsiteX3-35" fmla="*/ 0 w 12001599"/>
                <a:gd name="connsiteY3-36" fmla="*/ 20315 h 957200"/>
                <a:gd name="connsiteX4-37" fmla="*/ 10378124 w 12001599"/>
                <a:gd name="connsiteY4-38" fmla="*/ 0 h 957200"/>
                <a:gd name="connsiteX5-39" fmla="*/ 12001599 w 12001599"/>
                <a:gd name="connsiteY5-40" fmla="*/ 907496 h 957200"/>
                <a:gd name="connsiteX6-41" fmla="*/ 303551 w 12001599"/>
                <a:gd name="connsiteY6-42" fmla="*/ 957200 h 957200"/>
                <a:gd name="connsiteX0-43" fmla="*/ 303551 w 12001599"/>
                <a:gd name="connsiteY0-44" fmla="*/ 957200 h 957200"/>
                <a:gd name="connsiteX1-45" fmla="*/ 963118 w 12001599"/>
                <a:gd name="connsiteY1-46" fmla="*/ 413807 h 957200"/>
                <a:gd name="connsiteX2-47" fmla="*/ 48718 w 12001599"/>
                <a:gd name="connsiteY2-48" fmla="*/ 196449 h 957200"/>
                <a:gd name="connsiteX3-49" fmla="*/ 0 w 12001599"/>
                <a:gd name="connsiteY3-50" fmla="*/ 20315 h 957200"/>
                <a:gd name="connsiteX4-51" fmla="*/ 10378124 w 12001599"/>
                <a:gd name="connsiteY4-52" fmla="*/ 0 h 957200"/>
                <a:gd name="connsiteX5-53" fmla="*/ 12001599 w 12001599"/>
                <a:gd name="connsiteY5-54" fmla="*/ 907496 h 957200"/>
                <a:gd name="connsiteX6-55" fmla="*/ 303551 w 12001599"/>
                <a:gd name="connsiteY6-56" fmla="*/ 957200 h 957200"/>
                <a:gd name="connsiteX0-57" fmla="*/ 303551 w 12001599"/>
                <a:gd name="connsiteY0-58" fmla="*/ 936885 h 936885"/>
                <a:gd name="connsiteX1-59" fmla="*/ 963118 w 12001599"/>
                <a:gd name="connsiteY1-60" fmla="*/ 393492 h 936885"/>
                <a:gd name="connsiteX2-61" fmla="*/ 48718 w 12001599"/>
                <a:gd name="connsiteY2-62" fmla="*/ 176134 h 936885"/>
                <a:gd name="connsiteX3-63" fmla="*/ 0 w 12001599"/>
                <a:gd name="connsiteY3-64" fmla="*/ 0 h 936885"/>
                <a:gd name="connsiteX4-65" fmla="*/ 11990355 w 12001599"/>
                <a:gd name="connsiteY4-66" fmla="*/ 3748 h 936885"/>
                <a:gd name="connsiteX5-67" fmla="*/ 12001599 w 12001599"/>
                <a:gd name="connsiteY5-68" fmla="*/ 887181 h 936885"/>
                <a:gd name="connsiteX6-69" fmla="*/ 303551 w 12001599"/>
                <a:gd name="connsiteY6-70" fmla="*/ 936885 h 936885"/>
                <a:gd name="connsiteX0-71" fmla="*/ 303551 w 12019291"/>
                <a:gd name="connsiteY0-72" fmla="*/ 936885 h 936885"/>
                <a:gd name="connsiteX1-73" fmla="*/ 963118 w 12019291"/>
                <a:gd name="connsiteY1-74" fmla="*/ 393492 h 936885"/>
                <a:gd name="connsiteX2-75" fmla="*/ 48718 w 12019291"/>
                <a:gd name="connsiteY2-76" fmla="*/ 176134 h 936885"/>
                <a:gd name="connsiteX3-77" fmla="*/ 0 w 12019291"/>
                <a:gd name="connsiteY3-78" fmla="*/ 0 h 936885"/>
                <a:gd name="connsiteX4-79" fmla="*/ 12019291 w 12019291"/>
                <a:gd name="connsiteY4-80" fmla="*/ 9536 h 936885"/>
                <a:gd name="connsiteX5-81" fmla="*/ 12001599 w 12019291"/>
                <a:gd name="connsiteY5-82" fmla="*/ 887181 h 936885"/>
                <a:gd name="connsiteX6-83" fmla="*/ 303551 w 12019291"/>
                <a:gd name="connsiteY6-84" fmla="*/ 936885 h 936885"/>
                <a:gd name="connsiteX0-85" fmla="*/ 303551 w 12019291"/>
                <a:gd name="connsiteY0-86" fmla="*/ 936885 h 936885"/>
                <a:gd name="connsiteX1-87" fmla="*/ 963118 w 12019291"/>
                <a:gd name="connsiteY1-88" fmla="*/ 393492 h 936885"/>
                <a:gd name="connsiteX2-89" fmla="*/ 48718 w 12019291"/>
                <a:gd name="connsiteY2-90" fmla="*/ 176134 h 936885"/>
                <a:gd name="connsiteX3-91" fmla="*/ 0 w 12019291"/>
                <a:gd name="connsiteY3-92" fmla="*/ 0 h 936885"/>
                <a:gd name="connsiteX4-93" fmla="*/ 12019291 w 12019291"/>
                <a:gd name="connsiteY4-94" fmla="*/ 9536 h 936885"/>
                <a:gd name="connsiteX5-95" fmla="*/ 12018961 w 12019291"/>
                <a:gd name="connsiteY5-96" fmla="*/ 892969 h 936885"/>
                <a:gd name="connsiteX6-97" fmla="*/ 303551 w 12019291"/>
                <a:gd name="connsiteY6-98" fmla="*/ 936885 h 936885"/>
                <a:gd name="connsiteX0-99" fmla="*/ 303551 w 12019291"/>
                <a:gd name="connsiteY0-100" fmla="*/ 936885 h 936885"/>
                <a:gd name="connsiteX1-101" fmla="*/ 963118 w 12019291"/>
                <a:gd name="connsiteY1-102" fmla="*/ 393492 h 936885"/>
                <a:gd name="connsiteX2-103" fmla="*/ 48718 w 12019291"/>
                <a:gd name="connsiteY2-104" fmla="*/ 176134 h 936885"/>
                <a:gd name="connsiteX3-105" fmla="*/ 0 w 12019291"/>
                <a:gd name="connsiteY3-106" fmla="*/ 0 h 936885"/>
                <a:gd name="connsiteX4-107" fmla="*/ 12019291 w 12019291"/>
                <a:gd name="connsiteY4-108" fmla="*/ 15324 h 936885"/>
                <a:gd name="connsiteX5-109" fmla="*/ 12018961 w 12019291"/>
                <a:gd name="connsiteY5-110" fmla="*/ 892969 h 936885"/>
                <a:gd name="connsiteX6-111" fmla="*/ 303551 w 12019291"/>
                <a:gd name="connsiteY6-112" fmla="*/ 936885 h 936885"/>
                <a:gd name="connsiteX0-113" fmla="*/ 303551 w 12019291"/>
                <a:gd name="connsiteY0-114" fmla="*/ 938923 h 938923"/>
                <a:gd name="connsiteX1-115" fmla="*/ 963118 w 12019291"/>
                <a:gd name="connsiteY1-116" fmla="*/ 395530 h 938923"/>
                <a:gd name="connsiteX2-117" fmla="*/ 48718 w 12019291"/>
                <a:gd name="connsiteY2-118" fmla="*/ 178172 h 938923"/>
                <a:gd name="connsiteX3-119" fmla="*/ 0 w 12019291"/>
                <a:gd name="connsiteY3-120" fmla="*/ 2038 h 938923"/>
                <a:gd name="connsiteX4-121" fmla="*/ 12019291 w 12019291"/>
                <a:gd name="connsiteY4-122" fmla="*/ 0 h 938923"/>
                <a:gd name="connsiteX5-123" fmla="*/ 12018961 w 12019291"/>
                <a:gd name="connsiteY5-124" fmla="*/ 895007 h 938923"/>
                <a:gd name="connsiteX6-125" fmla="*/ 303551 w 12019291"/>
                <a:gd name="connsiteY6-126" fmla="*/ 938923 h 938923"/>
                <a:gd name="connsiteX0-127" fmla="*/ 303551 w 12025685"/>
                <a:gd name="connsiteY0-128" fmla="*/ 938923 h 938923"/>
                <a:gd name="connsiteX1-129" fmla="*/ 963118 w 12025685"/>
                <a:gd name="connsiteY1-130" fmla="*/ 395530 h 938923"/>
                <a:gd name="connsiteX2-131" fmla="*/ 48718 w 12025685"/>
                <a:gd name="connsiteY2-132" fmla="*/ 178172 h 938923"/>
                <a:gd name="connsiteX3-133" fmla="*/ 0 w 12025685"/>
                <a:gd name="connsiteY3-134" fmla="*/ 2038 h 938923"/>
                <a:gd name="connsiteX4-135" fmla="*/ 12019291 w 12025685"/>
                <a:gd name="connsiteY4-136" fmla="*/ 0 h 938923"/>
                <a:gd name="connsiteX5-137" fmla="*/ 12025685 w 12025685"/>
                <a:gd name="connsiteY5-138" fmla="*/ 928624 h 938923"/>
                <a:gd name="connsiteX6-139" fmla="*/ 303551 w 12025685"/>
                <a:gd name="connsiteY6-140" fmla="*/ 938923 h 938923"/>
                <a:gd name="connsiteX0-141" fmla="*/ 303551 w 12025685"/>
                <a:gd name="connsiteY0-142" fmla="*/ 938923 h 942071"/>
                <a:gd name="connsiteX1-143" fmla="*/ 963118 w 12025685"/>
                <a:gd name="connsiteY1-144" fmla="*/ 395530 h 942071"/>
                <a:gd name="connsiteX2-145" fmla="*/ 48718 w 12025685"/>
                <a:gd name="connsiteY2-146" fmla="*/ 178172 h 942071"/>
                <a:gd name="connsiteX3-147" fmla="*/ 0 w 12025685"/>
                <a:gd name="connsiteY3-148" fmla="*/ 2038 h 942071"/>
                <a:gd name="connsiteX4-149" fmla="*/ 12019291 w 12025685"/>
                <a:gd name="connsiteY4-150" fmla="*/ 0 h 942071"/>
                <a:gd name="connsiteX5-151" fmla="*/ 12025685 w 12025685"/>
                <a:gd name="connsiteY5-152" fmla="*/ 942071 h 942071"/>
                <a:gd name="connsiteX6-153" fmla="*/ 303551 w 12025685"/>
                <a:gd name="connsiteY6-154" fmla="*/ 938923 h 9420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grpSp>
    </p:spTree>
  </p:cSld>
  <p:clrMapOvr>
    <a:masterClrMapping/>
  </p:clrMapOvr>
  <p:hf/>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mparaison">
    <p:spTree>
      <p:nvGrpSpPr>
        <p:cNvPr id="1" name=""/>
        <p:cNvGrpSpPr/>
        <p:nvPr/>
      </p:nvGrpSpPr>
      <p:grpSpPr bwMode="auto">
        <a:xfrm>
          <a:off x="0" y="0"/>
          <a:ext cx="0" cy="0"/>
          <a:chOff x="0" y="0"/>
          <a:chExt cx="0" cy="0"/>
        </a:xfrm>
      </p:grpSpPr>
      <p:sp>
        <p:nvSpPr>
          <p:cNvPr id="4" name="Titre 1"/>
          <p:cNvSpPr>
            <a:spLocks noGrp="1"/>
          </p:cNvSpPr>
          <p:nvPr>
            <p:ph type="title" hasCustomPrompt="1"/>
          </p:nvPr>
        </p:nvSpPr>
        <p:spPr bwMode="auto">
          <a:xfrm>
            <a:off x="1658938" y="-41275"/>
            <a:ext cx="10515600" cy="970521"/>
          </a:xfrm>
        </p:spPr>
        <p:txBody>
          <a:bodyPr vert="horz" lIns="91440" tIns="45720" rIns="91440" bIns="45720" rtlCol="0" anchor="ctr">
            <a:normAutofit/>
          </a:bodyPr>
          <a:lstStyle>
            <a:lvl1pPr>
              <a:defRPr lang="fr-FR" b="1"/>
            </a:lvl1pPr>
          </a:lstStyle>
          <a:p>
            <a:pPr lvl="0">
              <a:defRPr/>
            </a:pPr>
            <a:r>
              <a:rPr lang="fr-FR"/>
              <a:t>Cliquez et modifiez le titre</a:t>
            </a:r>
          </a:p>
        </p:txBody>
      </p:sp>
      <p:sp>
        <p:nvSpPr>
          <p:cNvPr id="5" name="Espace réservé du texte 2"/>
          <p:cNvSpPr>
            <a:spLocks noGrp="1"/>
          </p:cNvSpPr>
          <p:nvPr>
            <p:ph type="body" idx="1" hasCustomPrompt="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fr-FR"/>
              <a:t>Cliquez pour modifier les styles du texte du masque</a:t>
            </a:r>
          </a:p>
        </p:txBody>
      </p:sp>
      <p:sp>
        <p:nvSpPr>
          <p:cNvPr id="6" name="Espace réservé du contenu 3"/>
          <p:cNvSpPr>
            <a:spLocks noGrp="1"/>
          </p:cNvSpPr>
          <p:nvPr>
            <p:ph sz="half" idx="2" hasCustomPrompt="1"/>
          </p:nvPr>
        </p:nvSpPr>
        <p:spPr bwMode="auto">
          <a:xfrm>
            <a:off x="839788" y="2505074"/>
            <a:ext cx="5157787" cy="3684588"/>
          </a:xfrm>
        </p:spPr>
        <p:txBody>
          <a:bodyPr/>
          <a:lstStyle/>
          <a:p>
            <a:pPr lvl="0">
              <a:defRPr/>
            </a:pPr>
            <a:r>
              <a:rPr lang="fr-FR"/>
              <a:t>Cliquez pour modifier les styles du texte du masque</a:t>
            </a:r>
          </a:p>
          <a:p>
            <a:pPr lvl="1">
              <a:defRPr/>
            </a:pPr>
            <a:r>
              <a:rPr lang="fr-FR"/>
              <a:t>Deuxième niveau</a:t>
            </a:r>
          </a:p>
          <a:p>
            <a:pPr lvl="2">
              <a:defRPr/>
            </a:pPr>
            <a:r>
              <a:rPr lang="fr-FR"/>
              <a:t>Troisième niveau</a:t>
            </a:r>
          </a:p>
          <a:p>
            <a:pPr lvl="3">
              <a:defRPr/>
            </a:pPr>
            <a:r>
              <a:rPr lang="fr-FR"/>
              <a:t>Quatrième niveau</a:t>
            </a:r>
          </a:p>
          <a:p>
            <a:pPr lvl="4">
              <a:defRPr/>
            </a:pPr>
            <a:r>
              <a:rPr lang="fr-FR"/>
              <a:t>Cinquième niveau</a:t>
            </a:r>
          </a:p>
        </p:txBody>
      </p:sp>
      <p:sp>
        <p:nvSpPr>
          <p:cNvPr id="7" name="Espace réservé du texte 4"/>
          <p:cNvSpPr>
            <a:spLocks noGrp="1"/>
          </p:cNvSpPr>
          <p:nvPr>
            <p:ph type="body" sz="quarter" idx="3" hasCustomPrompt="1"/>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fr-FR"/>
              <a:t>Cliquez pour modifier les styles du texte du masque</a:t>
            </a:r>
          </a:p>
        </p:txBody>
      </p:sp>
      <p:sp>
        <p:nvSpPr>
          <p:cNvPr id="8" name="Espace réservé du contenu 5"/>
          <p:cNvSpPr>
            <a:spLocks noGrp="1"/>
          </p:cNvSpPr>
          <p:nvPr>
            <p:ph sz="quarter" idx="4" hasCustomPrompt="1"/>
          </p:nvPr>
        </p:nvSpPr>
        <p:spPr bwMode="auto">
          <a:xfrm>
            <a:off x="6172200" y="2505074"/>
            <a:ext cx="5183188" cy="3684588"/>
          </a:xfrm>
        </p:spPr>
        <p:txBody>
          <a:bodyPr/>
          <a:lstStyle/>
          <a:p>
            <a:pPr lvl="0">
              <a:defRPr/>
            </a:pPr>
            <a:r>
              <a:rPr lang="fr-FR"/>
              <a:t>Cliquez pour modifier les styles du texte du masque</a:t>
            </a:r>
          </a:p>
          <a:p>
            <a:pPr lvl="1">
              <a:defRPr/>
            </a:pPr>
            <a:r>
              <a:rPr lang="fr-FR"/>
              <a:t>Deuxième niveau</a:t>
            </a:r>
          </a:p>
          <a:p>
            <a:pPr lvl="2">
              <a:defRPr/>
            </a:pPr>
            <a:r>
              <a:rPr lang="fr-FR"/>
              <a:t>Troisième niveau</a:t>
            </a:r>
          </a:p>
          <a:p>
            <a:pPr lvl="3">
              <a:defRPr/>
            </a:pPr>
            <a:r>
              <a:rPr lang="fr-FR"/>
              <a:t>Quatrième niveau</a:t>
            </a:r>
          </a:p>
          <a:p>
            <a:pPr lvl="4">
              <a:defRPr/>
            </a:pPr>
            <a:r>
              <a:rPr lang="fr-FR"/>
              <a:t>Cinquième niveau</a:t>
            </a:r>
          </a:p>
        </p:txBody>
      </p:sp>
      <p:sp>
        <p:nvSpPr>
          <p:cNvPr id="9" name="Espace réservé de la date 6"/>
          <p:cNvSpPr>
            <a:spLocks noGrp="1"/>
          </p:cNvSpPr>
          <p:nvPr>
            <p:ph type="dt" sz="half" idx="10"/>
          </p:nvPr>
        </p:nvSpPr>
        <p:spPr bwMode="auto"/>
        <p:txBody>
          <a:bodyPr/>
          <a:lstStyle/>
          <a:p>
            <a:pPr>
              <a:defRPr/>
            </a:pPr>
            <a:fld id="{F1717C3E-BFFB-AB4A-9821-85973A084ED3}" type="datetime1">
              <a:rPr lang="it-IT"/>
              <a:t>25/03/2020</a:t>
            </a:fld>
            <a:endParaRPr lang="fr-FR"/>
          </a:p>
        </p:txBody>
      </p:sp>
      <p:sp>
        <p:nvSpPr>
          <p:cNvPr id="10" name="Espace réservé du pied de page 7"/>
          <p:cNvSpPr>
            <a:spLocks noGrp="1"/>
          </p:cNvSpPr>
          <p:nvPr>
            <p:ph type="ftr" sz="quarter" idx="11"/>
          </p:nvPr>
        </p:nvSpPr>
        <p:spPr bwMode="auto"/>
        <p:txBody>
          <a:bodyPr/>
          <a:lstStyle/>
          <a:p>
            <a:pPr>
              <a:defRPr/>
            </a:pPr>
            <a:r>
              <a:rPr lang="fr-FR"/>
              <a:t>ISAE-SUPAERO</a:t>
            </a:r>
          </a:p>
        </p:txBody>
      </p:sp>
      <p:sp>
        <p:nvSpPr>
          <p:cNvPr id="11" name="Espace réservé du numéro de diapositive 8"/>
          <p:cNvSpPr>
            <a:spLocks noGrp="1"/>
          </p:cNvSpPr>
          <p:nvPr>
            <p:ph type="sldNum" sz="quarter" idx="12"/>
          </p:nvPr>
        </p:nvSpPr>
        <p:spPr bwMode="auto"/>
        <p:txBody>
          <a:bodyPr/>
          <a:lstStyle/>
          <a:p>
            <a:pPr>
              <a:defRPr/>
            </a:pPr>
            <a:fld id="{5E177536-18BF-1743-A360-A4663329E682}" type="slidenum">
              <a:rPr/>
              <a:t>‹#›</a:t>
            </a:fld>
            <a:endParaRPr lang="fr-FR"/>
          </a:p>
        </p:txBody>
      </p:sp>
      <p:grpSp>
        <p:nvGrpSpPr>
          <p:cNvPr id="12" name="Grouper 9"/>
          <p:cNvGrpSpPr/>
          <p:nvPr userDrawn="1"/>
        </p:nvGrpSpPr>
        <p:grpSpPr bwMode="auto">
          <a:xfrm>
            <a:off x="0" y="-12825"/>
            <a:ext cx="12194324" cy="944400"/>
            <a:chOff x="0" y="-12825"/>
            <a:chExt cx="12194324" cy="944400"/>
          </a:xfrm>
        </p:grpSpPr>
        <p:grpSp>
          <p:nvGrpSpPr>
            <p:cNvPr id="13" name="Grouper 10"/>
            <p:cNvGrpSpPr/>
            <p:nvPr userDrawn="1"/>
          </p:nvGrpSpPr>
          <p:grpSpPr bwMode="auto">
            <a:xfrm>
              <a:off x="0" y="2358"/>
              <a:ext cx="1130139" cy="929217"/>
              <a:chOff x="0" y="2358"/>
              <a:chExt cx="1130139" cy="929217"/>
            </a:xfrm>
          </p:grpSpPr>
          <p:sp>
            <p:nvSpPr>
              <p:cNvPr id="14" name="Forme libre 12"/>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15" name="Forme libre 13"/>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16" name="Forme libre 14"/>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1" fmla="*/ 0 w 1126067"/>
                  <a:gd name="connsiteY0-2" fmla="*/ 0 h 804333"/>
                  <a:gd name="connsiteX1-3" fmla="*/ 0 w 1126067"/>
                  <a:gd name="connsiteY1-4" fmla="*/ 431800 h 804333"/>
                  <a:gd name="connsiteX2-5" fmla="*/ 474133 w 1126067"/>
                  <a:gd name="connsiteY2-6" fmla="*/ 804333 h 804333"/>
                  <a:gd name="connsiteX3-7" fmla="*/ 1126067 w 1126067"/>
                  <a:gd name="connsiteY3-8" fmla="*/ 270934 h 804333"/>
                  <a:gd name="connsiteX4-9" fmla="*/ 0 w 1126067"/>
                  <a:gd name="connsiteY4-10" fmla="*/ 0 h 8043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grpSp>
        <p:sp>
          <p:nvSpPr>
            <p:cNvPr id="17" name="Forme libre 11"/>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1" fmla="*/ 303551 w 7321315"/>
                <a:gd name="connsiteY0-2" fmla="*/ 936885 h 936885"/>
                <a:gd name="connsiteX1-3" fmla="*/ 963118 w 7321315"/>
                <a:gd name="connsiteY1-4" fmla="*/ 393492 h 936885"/>
                <a:gd name="connsiteX2-5" fmla="*/ 48718 w 7321315"/>
                <a:gd name="connsiteY2-6" fmla="*/ 176134 h 936885"/>
                <a:gd name="connsiteX3-7" fmla="*/ 0 w 7321315"/>
                <a:gd name="connsiteY3-8" fmla="*/ 0 h 936885"/>
                <a:gd name="connsiteX4-9" fmla="*/ 1558977 w 7321315"/>
                <a:gd name="connsiteY4-10" fmla="*/ 3748 h 936885"/>
                <a:gd name="connsiteX5-11" fmla="*/ 7321315 w 7321315"/>
                <a:gd name="connsiteY5-12" fmla="*/ 827023 h 936885"/>
                <a:gd name="connsiteX6-13" fmla="*/ 303551 w 7321315"/>
                <a:gd name="connsiteY6-14" fmla="*/ 936885 h 936885"/>
                <a:gd name="connsiteX0-15" fmla="*/ 303551 w 12001599"/>
                <a:gd name="connsiteY0-16" fmla="*/ 936885 h 936885"/>
                <a:gd name="connsiteX1-17" fmla="*/ 963118 w 12001599"/>
                <a:gd name="connsiteY1-18" fmla="*/ 393492 h 936885"/>
                <a:gd name="connsiteX2-19" fmla="*/ 48718 w 12001599"/>
                <a:gd name="connsiteY2-20" fmla="*/ 176134 h 936885"/>
                <a:gd name="connsiteX3-21" fmla="*/ 0 w 12001599"/>
                <a:gd name="connsiteY3-22" fmla="*/ 0 h 936885"/>
                <a:gd name="connsiteX4-23" fmla="*/ 1558977 w 12001599"/>
                <a:gd name="connsiteY4-24" fmla="*/ 3748 h 936885"/>
                <a:gd name="connsiteX5-25" fmla="*/ 12001599 w 12001599"/>
                <a:gd name="connsiteY5-26" fmla="*/ 887181 h 936885"/>
                <a:gd name="connsiteX6-27" fmla="*/ 303551 w 12001599"/>
                <a:gd name="connsiteY6-28" fmla="*/ 936885 h 936885"/>
                <a:gd name="connsiteX0-29" fmla="*/ 303551 w 12001599"/>
                <a:gd name="connsiteY0-30" fmla="*/ 957200 h 957200"/>
                <a:gd name="connsiteX1-31" fmla="*/ 963118 w 12001599"/>
                <a:gd name="connsiteY1-32" fmla="*/ 413807 h 957200"/>
                <a:gd name="connsiteX2-33" fmla="*/ 48718 w 12001599"/>
                <a:gd name="connsiteY2-34" fmla="*/ 196449 h 957200"/>
                <a:gd name="connsiteX3-35" fmla="*/ 0 w 12001599"/>
                <a:gd name="connsiteY3-36" fmla="*/ 20315 h 957200"/>
                <a:gd name="connsiteX4-37" fmla="*/ 10378124 w 12001599"/>
                <a:gd name="connsiteY4-38" fmla="*/ 0 h 957200"/>
                <a:gd name="connsiteX5-39" fmla="*/ 12001599 w 12001599"/>
                <a:gd name="connsiteY5-40" fmla="*/ 907496 h 957200"/>
                <a:gd name="connsiteX6-41" fmla="*/ 303551 w 12001599"/>
                <a:gd name="connsiteY6-42" fmla="*/ 957200 h 957200"/>
                <a:gd name="connsiteX0-43" fmla="*/ 303551 w 12001599"/>
                <a:gd name="connsiteY0-44" fmla="*/ 957200 h 957200"/>
                <a:gd name="connsiteX1-45" fmla="*/ 963118 w 12001599"/>
                <a:gd name="connsiteY1-46" fmla="*/ 413807 h 957200"/>
                <a:gd name="connsiteX2-47" fmla="*/ 48718 w 12001599"/>
                <a:gd name="connsiteY2-48" fmla="*/ 196449 h 957200"/>
                <a:gd name="connsiteX3-49" fmla="*/ 0 w 12001599"/>
                <a:gd name="connsiteY3-50" fmla="*/ 20315 h 957200"/>
                <a:gd name="connsiteX4-51" fmla="*/ 10378124 w 12001599"/>
                <a:gd name="connsiteY4-52" fmla="*/ 0 h 957200"/>
                <a:gd name="connsiteX5-53" fmla="*/ 12001599 w 12001599"/>
                <a:gd name="connsiteY5-54" fmla="*/ 907496 h 957200"/>
                <a:gd name="connsiteX6-55" fmla="*/ 303551 w 12001599"/>
                <a:gd name="connsiteY6-56" fmla="*/ 957200 h 957200"/>
                <a:gd name="connsiteX0-57" fmla="*/ 303551 w 12001599"/>
                <a:gd name="connsiteY0-58" fmla="*/ 936885 h 936885"/>
                <a:gd name="connsiteX1-59" fmla="*/ 963118 w 12001599"/>
                <a:gd name="connsiteY1-60" fmla="*/ 393492 h 936885"/>
                <a:gd name="connsiteX2-61" fmla="*/ 48718 w 12001599"/>
                <a:gd name="connsiteY2-62" fmla="*/ 176134 h 936885"/>
                <a:gd name="connsiteX3-63" fmla="*/ 0 w 12001599"/>
                <a:gd name="connsiteY3-64" fmla="*/ 0 h 936885"/>
                <a:gd name="connsiteX4-65" fmla="*/ 11990355 w 12001599"/>
                <a:gd name="connsiteY4-66" fmla="*/ 3748 h 936885"/>
                <a:gd name="connsiteX5-67" fmla="*/ 12001599 w 12001599"/>
                <a:gd name="connsiteY5-68" fmla="*/ 887181 h 936885"/>
                <a:gd name="connsiteX6-69" fmla="*/ 303551 w 12001599"/>
                <a:gd name="connsiteY6-70" fmla="*/ 936885 h 936885"/>
                <a:gd name="connsiteX0-71" fmla="*/ 303551 w 12019291"/>
                <a:gd name="connsiteY0-72" fmla="*/ 936885 h 936885"/>
                <a:gd name="connsiteX1-73" fmla="*/ 963118 w 12019291"/>
                <a:gd name="connsiteY1-74" fmla="*/ 393492 h 936885"/>
                <a:gd name="connsiteX2-75" fmla="*/ 48718 w 12019291"/>
                <a:gd name="connsiteY2-76" fmla="*/ 176134 h 936885"/>
                <a:gd name="connsiteX3-77" fmla="*/ 0 w 12019291"/>
                <a:gd name="connsiteY3-78" fmla="*/ 0 h 936885"/>
                <a:gd name="connsiteX4-79" fmla="*/ 12019291 w 12019291"/>
                <a:gd name="connsiteY4-80" fmla="*/ 9536 h 936885"/>
                <a:gd name="connsiteX5-81" fmla="*/ 12001599 w 12019291"/>
                <a:gd name="connsiteY5-82" fmla="*/ 887181 h 936885"/>
                <a:gd name="connsiteX6-83" fmla="*/ 303551 w 12019291"/>
                <a:gd name="connsiteY6-84" fmla="*/ 936885 h 936885"/>
                <a:gd name="connsiteX0-85" fmla="*/ 303551 w 12019291"/>
                <a:gd name="connsiteY0-86" fmla="*/ 936885 h 936885"/>
                <a:gd name="connsiteX1-87" fmla="*/ 963118 w 12019291"/>
                <a:gd name="connsiteY1-88" fmla="*/ 393492 h 936885"/>
                <a:gd name="connsiteX2-89" fmla="*/ 48718 w 12019291"/>
                <a:gd name="connsiteY2-90" fmla="*/ 176134 h 936885"/>
                <a:gd name="connsiteX3-91" fmla="*/ 0 w 12019291"/>
                <a:gd name="connsiteY3-92" fmla="*/ 0 h 936885"/>
                <a:gd name="connsiteX4-93" fmla="*/ 12019291 w 12019291"/>
                <a:gd name="connsiteY4-94" fmla="*/ 9536 h 936885"/>
                <a:gd name="connsiteX5-95" fmla="*/ 12018961 w 12019291"/>
                <a:gd name="connsiteY5-96" fmla="*/ 892969 h 936885"/>
                <a:gd name="connsiteX6-97" fmla="*/ 303551 w 12019291"/>
                <a:gd name="connsiteY6-98" fmla="*/ 936885 h 936885"/>
                <a:gd name="connsiteX0-99" fmla="*/ 303551 w 12019291"/>
                <a:gd name="connsiteY0-100" fmla="*/ 936885 h 936885"/>
                <a:gd name="connsiteX1-101" fmla="*/ 963118 w 12019291"/>
                <a:gd name="connsiteY1-102" fmla="*/ 393492 h 936885"/>
                <a:gd name="connsiteX2-103" fmla="*/ 48718 w 12019291"/>
                <a:gd name="connsiteY2-104" fmla="*/ 176134 h 936885"/>
                <a:gd name="connsiteX3-105" fmla="*/ 0 w 12019291"/>
                <a:gd name="connsiteY3-106" fmla="*/ 0 h 936885"/>
                <a:gd name="connsiteX4-107" fmla="*/ 12019291 w 12019291"/>
                <a:gd name="connsiteY4-108" fmla="*/ 15324 h 936885"/>
                <a:gd name="connsiteX5-109" fmla="*/ 12018961 w 12019291"/>
                <a:gd name="connsiteY5-110" fmla="*/ 892969 h 936885"/>
                <a:gd name="connsiteX6-111" fmla="*/ 303551 w 12019291"/>
                <a:gd name="connsiteY6-112" fmla="*/ 936885 h 936885"/>
                <a:gd name="connsiteX0-113" fmla="*/ 303551 w 12019291"/>
                <a:gd name="connsiteY0-114" fmla="*/ 938923 h 938923"/>
                <a:gd name="connsiteX1-115" fmla="*/ 963118 w 12019291"/>
                <a:gd name="connsiteY1-116" fmla="*/ 395530 h 938923"/>
                <a:gd name="connsiteX2-117" fmla="*/ 48718 w 12019291"/>
                <a:gd name="connsiteY2-118" fmla="*/ 178172 h 938923"/>
                <a:gd name="connsiteX3-119" fmla="*/ 0 w 12019291"/>
                <a:gd name="connsiteY3-120" fmla="*/ 2038 h 938923"/>
                <a:gd name="connsiteX4-121" fmla="*/ 12019291 w 12019291"/>
                <a:gd name="connsiteY4-122" fmla="*/ 0 h 938923"/>
                <a:gd name="connsiteX5-123" fmla="*/ 12018961 w 12019291"/>
                <a:gd name="connsiteY5-124" fmla="*/ 895007 h 938923"/>
                <a:gd name="connsiteX6-125" fmla="*/ 303551 w 12019291"/>
                <a:gd name="connsiteY6-126" fmla="*/ 938923 h 938923"/>
                <a:gd name="connsiteX0-127" fmla="*/ 303551 w 12025685"/>
                <a:gd name="connsiteY0-128" fmla="*/ 938923 h 938923"/>
                <a:gd name="connsiteX1-129" fmla="*/ 963118 w 12025685"/>
                <a:gd name="connsiteY1-130" fmla="*/ 395530 h 938923"/>
                <a:gd name="connsiteX2-131" fmla="*/ 48718 w 12025685"/>
                <a:gd name="connsiteY2-132" fmla="*/ 178172 h 938923"/>
                <a:gd name="connsiteX3-133" fmla="*/ 0 w 12025685"/>
                <a:gd name="connsiteY3-134" fmla="*/ 2038 h 938923"/>
                <a:gd name="connsiteX4-135" fmla="*/ 12019291 w 12025685"/>
                <a:gd name="connsiteY4-136" fmla="*/ 0 h 938923"/>
                <a:gd name="connsiteX5-137" fmla="*/ 12025685 w 12025685"/>
                <a:gd name="connsiteY5-138" fmla="*/ 928624 h 938923"/>
                <a:gd name="connsiteX6-139" fmla="*/ 303551 w 12025685"/>
                <a:gd name="connsiteY6-140" fmla="*/ 938923 h 938923"/>
                <a:gd name="connsiteX0-141" fmla="*/ 303551 w 12025685"/>
                <a:gd name="connsiteY0-142" fmla="*/ 938923 h 942071"/>
                <a:gd name="connsiteX1-143" fmla="*/ 963118 w 12025685"/>
                <a:gd name="connsiteY1-144" fmla="*/ 395530 h 942071"/>
                <a:gd name="connsiteX2-145" fmla="*/ 48718 w 12025685"/>
                <a:gd name="connsiteY2-146" fmla="*/ 178172 h 942071"/>
                <a:gd name="connsiteX3-147" fmla="*/ 0 w 12025685"/>
                <a:gd name="connsiteY3-148" fmla="*/ 2038 h 942071"/>
                <a:gd name="connsiteX4-149" fmla="*/ 12019291 w 12025685"/>
                <a:gd name="connsiteY4-150" fmla="*/ 0 h 942071"/>
                <a:gd name="connsiteX5-151" fmla="*/ 12025685 w 12025685"/>
                <a:gd name="connsiteY5-152" fmla="*/ 942071 h 942071"/>
                <a:gd name="connsiteX6-153" fmla="*/ 303551 w 12025685"/>
                <a:gd name="connsiteY6-154" fmla="*/ 938923 h 9420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grpSp>
    </p:spTree>
  </p:cSld>
  <p:clrMapOvr>
    <a:masterClrMapping/>
  </p:clrMapOvr>
  <p:hf/>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re seul">
    <p:spTree>
      <p:nvGrpSpPr>
        <p:cNvPr id="1" name=""/>
        <p:cNvGrpSpPr/>
        <p:nvPr/>
      </p:nvGrpSpPr>
      <p:grpSpPr bwMode="auto">
        <a:xfrm>
          <a:off x="0" y="0"/>
          <a:ext cx="0" cy="0"/>
          <a:chOff x="0" y="0"/>
          <a:chExt cx="0" cy="0"/>
        </a:xfrm>
      </p:grpSpPr>
      <p:sp>
        <p:nvSpPr>
          <p:cNvPr id="4" name="Titre 1"/>
          <p:cNvSpPr>
            <a:spLocks noGrp="1"/>
          </p:cNvSpPr>
          <p:nvPr>
            <p:ph type="title" hasCustomPrompt="1"/>
          </p:nvPr>
        </p:nvSpPr>
        <p:spPr bwMode="auto"/>
        <p:txBody>
          <a:bodyPr vert="horz" lIns="91440" tIns="45720" rIns="91440" bIns="45720" rtlCol="0" anchor="ctr">
            <a:normAutofit/>
          </a:bodyPr>
          <a:lstStyle>
            <a:lvl1pPr>
              <a:defRPr lang="fr-FR" b="1"/>
            </a:lvl1pPr>
          </a:lstStyle>
          <a:p>
            <a:pPr lvl="0">
              <a:defRPr/>
            </a:pPr>
            <a:r>
              <a:rPr lang="fr-FR"/>
              <a:t>Cliquez et modifiez le titre</a:t>
            </a:r>
          </a:p>
        </p:txBody>
      </p:sp>
      <p:sp>
        <p:nvSpPr>
          <p:cNvPr id="5" name="Espace réservé de la date 2"/>
          <p:cNvSpPr>
            <a:spLocks noGrp="1"/>
          </p:cNvSpPr>
          <p:nvPr>
            <p:ph type="dt" sz="half" idx="10"/>
          </p:nvPr>
        </p:nvSpPr>
        <p:spPr bwMode="auto"/>
        <p:txBody>
          <a:bodyPr/>
          <a:lstStyle/>
          <a:p>
            <a:pPr>
              <a:defRPr/>
            </a:pPr>
            <a:fld id="{54E07C19-7494-AB40-88A2-03646C361831}" type="datetime1">
              <a:rPr lang="it-IT"/>
              <a:t>25/03/2020</a:t>
            </a:fld>
            <a:endParaRPr lang="fr-FR"/>
          </a:p>
        </p:txBody>
      </p:sp>
      <p:sp>
        <p:nvSpPr>
          <p:cNvPr id="6" name="Espace réservé du pied de page 3"/>
          <p:cNvSpPr>
            <a:spLocks noGrp="1"/>
          </p:cNvSpPr>
          <p:nvPr>
            <p:ph type="ftr" sz="quarter" idx="11"/>
          </p:nvPr>
        </p:nvSpPr>
        <p:spPr bwMode="auto"/>
        <p:txBody>
          <a:bodyPr/>
          <a:lstStyle/>
          <a:p>
            <a:pPr>
              <a:defRPr/>
            </a:pPr>
            <a:r>
              <a:rPr lang="fr-FR"/>
              <a:t>ISAE-SUPAERO</a:t>
            </a:r>
          </a:p>
        </p:txBody>
      </p:sp>
      <p:sp>
        <p:nvSpPr>
          <p:cNvPr id="7" name="Espace réservé du numéro de diapositive 4"/>
          <p:cNvSpPr>
            <a:spLocks noGrp="1"/>
          </p:cNvSpPr>
          <p:nvPr>
            <p:ph type="sldNum" sz="quarter" idx="12"/>
          </p:nvPr>
        </p:nvSpPr>
        <p:spPr bwMode="auto"/>
        <p:txBody>
          <a:bodyPr/>
          <a:lstStyle/>
          <a:p>
            <a:pPr>
              <a:defRPr/>
            </a:pPr>
            <a:fld id="{5E177536-18BF-1743-A360-A4663329E682}" type="slidenum">
              <a:rPr/>
              <a:t>‹#›</a:t>
            </a:fld>
            <a:endParaRPr lang="fr-FR"/>
          </a:p>
        </p:txBody>
      </p:sp>
      <p:grpSp>
        <p:nvGrpSpPr>
          <p:cNvPr id="8" name="Grouper 5"/>
          <p:cNvGrpSpPr/>
          <p:nvPr userDrawn="1"/>
        </p:nvGrpSpPr>
        <p:grpSpPr bwMode="auto">
          <a:xfrm>
            <a:off x="0" y="-12825"/>
            <a:ext cx="12194324" cy="944400"/>
            <a:chOff x="0" y="-12825"/>
            <a:chExt cx="12194324" cy="944400"/>
          </a:xfrm>
        </p:grpSpPr>
        <p:grpSp>
          <p:nvGrpSpPr>
            <p:cNvPr id="9" name="Grouper 6"/>
            <p:cNvGrpSpPr/>
            <p:nvPr userDrawn="1"/>
          </p:nvGrpSpPr>
          <p:grpSpPr bwMode="auto">
            <a:xfrm>
              <a:off x="0" y="2358"/>
              <a:ext cx="1130139" cy="929217"/>
              <a:chOff x="0" y="2358"/>
              <a:chExt cx="1130139" cy="929217"/>
            </a:xfrm>
          </p:grpSpPr>
          <p:sp>
            <p:nvSpPr>
              <p:cNvPr id="10" name="Forme libre 8"/>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11" name="Forme libre 9"/>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12" name="Forme libre 10"/>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1" fmla="*/ 0 w 1126067"/>
                  <a:gd name="connsiteY0-2" fmla="*/ 0 h 804333"/>
                  <a:gd name="connsiteX1-3" fmla="*/ 0 w 1126067"/>
                  <a:gd name="connsiteY1-4" fmla="*/ 431800 h 804333"/>
                  <a:gd name="connsiteX2-5" fmla="*/ 474133 w 1126067"/>
                  <a:gd name="connsiteY2-6" fmla="*/ 804333 h 804333"/>
                  <a:gd name="connsiteX3-7" fmla="*/ 1126067 w 1126067"/>
                  <a:gd name="connsiteY3-8" fmla="*/ 270934 h 804333"/>
                  <a:gd name="connsiteX4-9" fmla="*/ 0 w 1126067"/>
                  <a:gd name="connsiteY4-10" fmla="*/ 0 h 8043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grpSp>
        <p:sp>
          <p:nvSpPr>
            <p:cNvPr id="13" name="Forme libre 7"/>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1" fmla="*/ 303551 w 7321315"/>
                <a:gd name="connsiteY0-2" fmla="*/ 936885 h 936885"/>
                <a:gd name="connsiteX1-3" fmla="*/ 963118 w 7321315"/>
                <a:gd name="connsiteY1-4" fmla="*/ 393492 h 936885"/>
                <a:gd name="connsiteX2-5" fmla="*/ 48718 w 7321315"/>
                <a:gd name="connsiteY2-6" fmla="*/ 176134 h 936885"/>
                <a:gd name="connsiteX3-7" fmla="*/ 0 w 7321315"/>
                <a:gd name="connsiteY3-8" fmla="*/ 0 h 936885"/>
                <a:gd name="connsiteX4-9" fmla="*/ 1558977 w 7321315"/>
                <a:gd name="connsiteY4-10" fmla="*/ 3748 h 936885"/>
                <a:gd name="connsiteX5-11" fmla="*/ 7321315 w 7321315"/>
                <a:gd name="connsiteY5-12" fmla="*/ 827023 h 936885"/>
                <a:gd name="connsiteX6-13" fmla="*/ 303551 w 7321315"/>
                <a:gd name="connsiteY6-14" fmla="*/ 936885 h 936885"/>
                <a:gd name="connsiteX0-15" fmla="*/ 303551 w 12001599"/>
                <a:gd name="connsiteY0-16" fmla="*/ 936885 h 936885"/>
                <a:gd name="connsiteX1-17" fmla="*/ 963118 w 12001599"/>
                <a:gd name="connsiteY1-18" fmla="*/ 393492 h 936885"/>
                <a:gd name="connsiteX2-19" fmla="*/ 48718 w 12001599"/>
                <a:gd name="connsiteY2-20" fmla="*/ 176134 h 936885"/>
                <a:gd name="connsiteX3-21" fmla="*/ 0 w 12001599"/>
                <a:gd name="connsiteY3-22" fmla="*/ 0 h 936885"/>
                <a:gd name="connsiteX4-23" fmla="*/ 1558977 w 12001599"/>
                <a:gd name="connsiteY4-24" fmla="*/ 3748 h 936885"/>
                <a:gd name="connsiteX5-25" fmla="*/ 12001599 w 12001599"/>
                <a:gd name="connsiteY5-26" fmla="*/ 887181 h 936885"/>
                <a:gd name="connsiteX6-27" fmla="*/ 303551 w 12001599"/>
                <a:gd name="connsiteY6-28" fmla="*/ 936885 h 936885"/>
                <a:gd name="connsiteX0-29" fmla="*/ 303551 w 12001599"/>
                <a:gd name="connsiteY0-30" fmla="*/ 957200 h 957200"/>
                <a:gd name="connsiteX1-31" fmla="*/ 963118 w 12001599"/>
                <a:gd name="connsiteY1-32" fmla="*/ 413807 h 957200"/>
                <a:gd name="connsiteX2-33" fmla="*/ 48718 w 12001599"/>
                <a:gd name="connsiteY2-34" fmla="*/ 196449 h 957200"/>
                <a:gd name="connsiteX3-35" fmla="*/ 0 w 12001599"/>
                <a:gd name="connsiteY3-36" fmla="*/ 20315 h 957200"/>
                <a:gd name="connsiteX4-37" fmla="*/ 10378124 w 12001599"/>
                <a:gd name="connsiteY4-38" fmla="*/ 0 h 957200"/>
                <a:gd name="connsiteX5-39" fmla="*/ 12001599 w 12001599"/>
                <a:gd name="connsiteY5-40" fmla="*/ 907496 h 957200"/>
                <a:gd name="connsiteX6-41" fmla="*/ 303551 w 12001599"/>
                <a:gd name="connsiteY6-42" fmla="*/ 957200 h 957200"/>
                <a:gd name="connsiteX0-43" fmla="*/ 303551 w 12001599"/>
                <a:gd name="connsiteY0-44" fmla="*/ 957200 h 957200"/>
                <a:gd name="connsiteX1-45" fmla="*/ 963118 w 12001599"/>
                <a:gd name="connsiteY1-46" fmla="*/ 413807 h 957200"/>
                <a:gd name="connsiteX2-47" fmla="*/ 48718 w 12001599"/>
                <a:gd name="connsiteY2-48" fmla="*/ 196449 h 957200"/>
                <a:gd name="connsiteX3-49" fmla="*/ 0 w 12001599"/>
                <a:gd name="connsiteY3-50" fmla="*/ 20315 h 957200"/>
                <a:gd name="connsiteX4-51" fmla="*/ 10378124 w 12001599"/>
                <a:gd name="connsiteY4-52" fmla="*/ 0 h 957200"/>
                <a:gd name="connsiteX5-53" fmla="*/ 12001599 w 12001599"/>
                <a:gd name="connsiteY5-54" fmla="*/ 907496 h 957200"/>
                <a:gd name="connsiteX6-55" fmla="*/ 303551 w 12001599"/>
                <a:gd name="connsiteY6-56" fmla="*/ 957200 h 957200"/>
                <a:gd name="connsiteX0-57" fmla="*/ 303551 w 12001599"/>
                <a:gd name="connsiteY0-58" fmla="*/ 936885 h 936885"/>
                <a:gd name="connsiteX1-59" fmla="*/ 963118 w 12001599"/>
                <a:gd name="connsiteY1-60" fmla="*/ 393492 h 936885"/>
                <a:gd name="connsiteX2-61" fmla="*/ 48718 w 12001599"/>
                <a:gd name="connsiteY2-62" fmla="*/ 176134 h 936885"/>
                <a:gd name="connsiteX3-63" fmla="*/ 0 w 12001599"/>
                <a:gd name="connsiteY3-64" fmla="*/ 0 h 936885"/>
                <a:gd name="connsiteX4-65" fmla="*/ 11990355 w 12001599"/>
                <a:gd name="connsiteY4-66" fmla="*/ 3748 h 936885"/>
                <a:gd name="connsiteX5-67" fmla="*/ 12001599 w 12001599"/>
                <a:gd name="connsiteY5-68" fmla="*/ 887181 h 936885"/>
                <a:gd name="connsiteX6-69" fmla="*/ 303551 w 12001599"/>
                <a:gd name="connsiteY6-70" fmla="*/ 936885 h 936885"/>
                <a:gd name="connsiteX0-71" fmla="*/ 303551 w 12019291"/>
                <a:gd name="connsiteY0-72" fmla="*/ 936885 h 936885"/>
                <a:gd name="connsiteX1-73" fmla="*/ 963118 w 12019291"/>
                <a:gd name="connsiteY1-74" fmla="*/ 393492 h 936885"/>
                <a:gd name="connsiteX2-75" fmla="*/ 48718 w 12019291"/>
                <a:gd name="connsiteY2-76" fmla="*/ 176134 h 936885"/>
                <a:gd name="connsiteX3-77" fmla="*/ 0 w 12019291"/>
                <a:gd name="connsiteY3-78" fmla="*/ 0 h 936885"/>
                <a:gd name="connsiteX4-79" fmla="*/ 12019291 w 12019291"/>
                <a:gd name="connsiteY4-80" fmla="*/ 9536 h 936885"/>
                <a:gd name="connsiteX5-81" fmla="*/ 12001599 w 12019291"/>
                <a:gd name="connsiteY5-82" fmla="*/ 887181 h 936885"/>
                <a:gd name="connsiteX6-83" fmla="*/ 303551 w 12019291"/>
                <a:gd name="connsiteY6-84" fmla="*/ 936885 h 936885"/>
                <a:gd name="connsiteX0-85" fmla="*/ 303551 w 12019291"/>
                <a:gd name="connsiteY0-86" fmla="*/ 936885 h 936885"/>
                <a:gd name="connsiteX1-87" fmla="*/ 963118 w 12019291"/>
                <a:gd name="connsiteY1-88" fmla="*/ 393492 h 936885"/>
                <a:gd name="connsiteX2-89" fmla="*/ 48718 w 12019291"/>
                <a:gd name="connsiteY2-90" fmla="*/ 176134 h 936885"/>
                <a:gd name="connsiteX3-91" fmla="*/ 0 w 12019291"/>
                <a:gd name="connsiteY3-92" fmla="*/ 0 h 936885"/>
                <a:gd name="connsiteX4-93" fmla="*/ 12019291 w 12019291"/>
                <a:gd name="connsiteY4-94" fmla="*/ 9536 h 936885"/>
                <a:gd name="connsiteX5-95" fmla="*/ 12018961 w 12019291"/>
                <a:gd name="connsiteY5-96" fmla="*/ 892969 h 936885"/>
                <a:gd name="connsiteX6-97" fmla="*/ 303551 w 12019291"/>
                <a:gd name="connsiteY6-98" fmla="*/ 936885 h 936885"/>
                <a:gd name="connsiteX0-99" fmla="*/ 303551 w 12019291"/>
                <a:gd name="connsiteY0-100" fmla="*/ 936885 h 936885"/>
                <a:gd name="connsiteX1-101" fmla="*/ 963118 w 12019291"/>
                <a:gd name="connsiteY1-102" fmla="*/ 393492 h 936885"/>
                <a:gd name="connsiteX2-103" fmla="*/ 48718 w 12019291"/>
                <a:gd name="connsiteY2-104" fmla="*/ 176134 h 936885"/>
                <a:gd name="connsiteX3-105" fmla="*/ 0 w 12019291"/>
                <a:gd name="connsiteY3-106" fmla="*/ 0 h 936885"/>
                <a:gd name="connsiteX4-107" fmla="*/ 12019291 w 12019291"/>
                <a:gd name="connsiteY4-108" fmla="*/ 15324 h 936885"/>
                <a:gd name="connsiteX5-109" fmla="*/ 12018961 w 12019291"/>
                <a:gd name="connsiteY5-110" fmla="*/ 892969 h 936885"/>
                <a:gd name="connsiteX6-111" fmla="*/ 303551 w 12019291"/>
                <a:gd name="connsiteY6-112" fmla="*/ 936885 h 936885"/>
                <a:gd name="connsiteX0-113" fmla="*/ 303551 w 12019291"/>
                <a:gd name="connsiteY0-114" fmla="*/ 938923 h 938923"/>
                <a:gd name="connsiteX1-115" fmla="*/ 963118 w 12019291"/>
                <a:gd name="connsiteY1-116" fmla="*/ 395530 h 938923"/>
                <a:gd name="connsiteX2-117" fmla="*/ 48718 w 12019291"/>
                <a:gd name="connsiteY2-118" fmla="*/ 178172 h 938923"/>
                <a:gd name="connsiteX3-119" fmla="*/ 0 w 12019291"/>
                <a:gd name="connsiteY3-120" fmla="*/ 2038 h 938923"/>
                <a:gd name="connsiteX4-121" fmla="*/ 12019291 w 12019291"/>
                <a:gd name="connsiteY4-122" fmla="*/ 0 h 938923"/>
                <a:gd name="connsiteX5-123" fmla="*/ 12018961 w 12019291"/>
                <a:gd name="connsiteY5-124" fmla="*/ 895007 h 938923"/>
                <a:gd name="connsiteX6-125" fmla="*/ 303551 w 12019291"/>
                <a:gd name="connsiteY6-126" fmla="*/ 938923 h 938923"/>
                <a:gd name="connsiteX0-127" fmla="*/ 303551 w 12025685"/>
                <a:gd name="connsiteY0-128" fmla="*/ 938923 h 938923"/>
                <a:gd name="connsiteX1-129" fmla="*/ 963118 w 12025685"/>
                <a:gd name="connsiteY1-130" fmla="*/ 395530 h 938923"/>
                <a:gd name="connsiteX2-131" fmla="*/ 48718 w 12025685"/>
                <a:gd name="connsiteY2-132" fmla="*/ 178172 h 938923"/>
                <a:gd name="connsiteX3-133" fmla="*/ 0 w 12025685"/>
                <a:gd name="connsiteY3-134" fmla="*/ 2038 h 938923"/>
                <a:gd name="connsiteX4-135" fmla="*/ 12019291 w 12025685"/>
                <a:gd name="connsiteY4-136" fmla="*/ 0 h 938923"/>
                <a:gd name="connsiteX5-137" fmla="*/ 12025685 w 12025685"/>
                <a:gd name="connsiteY5-138" fmla="*/ 928624 h 938923"/>
                <a:gd name="connsiteX6-139" fmla="*/ 303551 w 12025685"/>
                <a:gd name="connsiteY6-140" fmla="*/ 938923 h 938923"/>
                <a:gd name="connsiteX0-141" fmla="*/ 303551 w 12025685"/>
                <a:gd name="connsiteY0-142" fmla="*/ 938923 h 942071"/>
                <a:gd name="connsiteX1-143" fmla="*/ 963118 w 12025685"/>
                <a:gd name="connsiteY1-144" fmla="*/ 395530 h 942071"/>
                <a:gd name="connsiteX2-145" fmla="*/ 48718 w 12025685"/>
                <a:gd name="connsiteY2-146" fmla="*/ 178172 h 942071"/>
                <a:gd name="connsiteX3-147" fmla="*/ 0 w 12025685"/>
                <a:gd name="connsiteY3-148" fmla="*/ 2038 h 942071"/>
                <a:gd name="connsiteX4-149" fmla="*/ 12019291 w 12025685"/>
                <a:gd name="connsiteY4-150" fmla="*/ 0 h 942071"/>
                <a:gd name="connsiteX5-151" fmla="*/ 12025685 w 12025685"/>
                <a:gd name="connsiteY5-152" fmla="*/ 942071 h 942071"/>
                <a:gd name="connsiteX6-153" fmla="*/ 303551 w 12025685"/>
                <a:gd name="connsiteY6-154" fmla="*/ 938923 h 9420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grpSp>
    </p:spTree>
  </p:cSld>
  <p:clrMapOvr>
    <a:masterClrMapping/>
  </p:clrMapOvr>
  <p:hf/>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PhAnim="0" preserve="1" userDrawn="1">
  <p:cSld name="1_Titre seul">
    <p:spTree>
      <p:nvGrpSpPr>
        <p:cNvPr id="1" name=""/>
        <p:cNvGrpSpPr/>
        <p:nvPr/>
      </p:nvGrpSpPr>
      <p:grpSpPr bwMode="auto">
        <a:xfrm>
          <a:off x="0" y="0"/>
          <a:ext cx="0" cy="0"/>
          <a:chOff x="0" y="0"/>
          <a:chExt cx="0" cy="0"/>
        </a:xfrm>
      </p:grpSpPr>
      <p:sp>
        <p:nvSpPr>
          <p:cNvPr id="4" name="Titre 1"/>
          <p:cNvSpPr>
            <a:spLocks noGrp="1"/>
          </p:cNvSpPr>
          <p:nvPr>
            <p:ph type="title" hasCustomPrompt="1"/>
          </p:nvPr>
        </p:nvSpPr>
        <p:spPr bwMode="auto"/>
        <p:txBody>
          <a:bodyPr vert="horz" lIns="91440" tIns="45720" rIns="91440" bIns="45720" rtlCol="0" anchor="ctr">
            <a:normAutofit/>
          </a:bodyPr>
          <a:lstStyle>
            <a:lvl1pPr>
              <a:defRPr lang="fr-FR" b="1"/>
            </a:lvl1pPr>
          </a:lstStyle>
          <a:p>
            <a:pPr lvl="0">
              <a:defRPr/>
            </a:pPr>
            <a:r>
              <a:rPr lang="fr-FR"/>
              <a:t>Cliquez et modifiez le titre</a:t>
            </a:r>
          </a:p>
        </p:txBody>
      </p:sp>
      <p:sp>
        <p:nvSpPr>
          <p:cNvPr id="5" name="Espace réservé de la date 2"/>
          <p:cNvSpPr>
            <a:spLocks noGrp="1"/>
          </p:cNvSpPr>
          <p:nvPr>
            <p:ph type="dt" sz="half" idx="10"/>
          </p:nvPr>
        </p:nvSpPr>
        <p:spPr bwMode="auto"/>
        <p:txBody>
          <a:bodyPr/>
          <a:lstStyle/>
          <a:p>
            <a:pPr>
              <a:defRPr/>
            </a:pPr>
            <a:fld id="{66A50F50-C42D-9948-8325-3F49C89E1103}" type="datetime1">
              <a:rPr lang="it-IT"/>
              <a:t>25/03/2020</a:t>
            </a:fld>
            <a:endParaRPr lang="fr-FR"/>
          </a:p>
        </p:txBody>
      </p:sp>
      <p:sp>
        <p:nvSpPr>
          <p:cNvPr id="6" name="Espace réservé du pied de page 3"/>
          <p:cNvSpPr>
            <a:spLocks noGrp="1"/>
          </p:cNvSpPr>
          <p:nvPr>
            <p:ph type="ftr" sz="quarter" idx="11"/>
          </p:nvPr>
        </p:nvSpPr>
        <p:spPr bwMode="auto"/>
        <p:txBody>
          <a:bodyPr/>
          <a:lstStyle/>
          <a:p>
            <a:pPr>
              <a:defRPr/>
            </a:pPr>
            <a:r>
              <a:rPr lang="fr-FR"/>
              <a:t>ISAE-SUPAERO</a:t>
            </a:r>
          </a:p>
        </p:txBody>
      </p:sp>
      <p:sp>
        <p:nvSpPr>
          <p:cNvPr id="7" name="Espace réservé du numéro de diapositive 4"/>
          <p:cNvSpPr>
            <a:spLocks noGrp="1"/>
          </p:cNvSpPr>
          <p:nvPr>
            <p:ph type="sldNum" sz="quarter" idx="12"/>
          </p:nvPr>
        </p:nvSpPr>
        <p:spPr bwMode="auto"/>
        <p:txBody>
          <a:bodyPr/>
          <a:lstStyle/>
          <a:p>
            <a:pPr>
              <a:defRPr/>
            </a:pPr>
            <a:fld id="{5E177536-18BF-1743-A360-A4663329E682}" type="slidenum">
              <a:rPr/>
              <a:t>‹#›</a:t>
            </a:fld>
            <a:endParaRPr lang="fr-FR"/>
          </a:p>
        </p:txBody>
      </p:sp>
      <p:grpSp>
        <p:nvGrpSpPr>
          <p:cNvPr id="8" name="Grouper 5"/>
          <p:cNvGrpSpPr/>
          <p:nvPr userDrawn="1"/>
        </p:nvGrpSpPr>
        <p:grpSpPr bwMode="auto">
          <a:xfrm>
            <a:off x="0" y="-12825"/>
            <a:ext cx="12194324" cy="6460415"/>
            <a:chOff x="0" y="-12825"/>
            <a:chExt cx="12194324" cy="6460415"/>
          </a:xfrm>
        </p:grpSpPr>
        <p:grpSp>
          <p:nvGrpSpPr>
            <p:cNvPr id="9" name="Grouper 6"/>
            <p:cNvGrpSpPr/>
            <p:nvPr userDrawn="1"/>
          </p:nvGrpSpPr>
          <p:grpSpPr bwMode="auto">
            <a:xfrm>
              <a:off x="0" y="2358"/>
              <a:ext cx="6887394" cy="6445232"/>
              <a:chOff x="0" y="2358"/>
              <a:chExt cx="6887394" cy="6445232"/>
            </a:xfrm>
          </p:grpSpPr>
          <p:sp>
            <p:nvSpPr>
              <p:cNvPr id="10" name="Forme libre 8"/>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11" name="Forme libre 9"/>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12" name="Forme libre 10"/>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1" fmla="*/ 0 w 1126067"/>
                  <a:gd name="connsiteY0-2" fmla="*/ 0 h 804333"/>
                  <a:gd name="connsiteX1-3" fmla="*/ 0 w 1126067"/>
                  <a:gd name="connsiteY1-4" fmla="*/ 431800 h 804333"/>
                  <a:gd name="connsiteX2-5" fmla="*/ 474133 w 1126067"/>
                  <a:gd name="connsiteY2-6" fmla="*/ 804333 h 804333"/>
                  <a:gd name="connsiteX3-7" fmla="*/ 1126067 w 1126067"/>
                  <a:gd name="connsiteY3-8" fmla="*/ 270934 h 804333"/>
                  <a:gd name="connsiteX4-9" fmla="*/ 0 w 1126067"/>
                  <a:gd name="connsiteY4-10" fmla="*/ 0 h 8043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13" name="Forme libre 9"/>
              <p:cNvSpPr/>
              <p:nvPr userDrawn="1"/>
            </p:nvSpPr>
            <p:spPr bwMode="auto">
              <a:xfrm>
                <a:off x="655760" y="3269830"/>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14" name="Forme libre 9"/>
              <p:cNvSpPr/>
              <p:nvPr userDrawn="1"/>
            </p:nvSpPr>
            <p:spPr bwMode="auto">
              <a:xfrm>
                <a:off x="664626" y="6004620"/>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15" name="Forme libre 9"/>
              <p:cNvSpPr/>
              <p:nvPr userDrawn="1"/>
            </p:nvSpPr>
            <p:spPr bwMode="auto">
              <a:xfrm>
                <a:off x="6421882" y="6054121"/>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16" name="Forme libre 9"/>
              <p:cNvSpPr/>
              <p:nvPr userDrawn="1"/>
            </p:nvSpPr>
            <p:spPr bwMode="auto">
              <a:xfrm>
                <a:off x="6410809" y="3240775"/>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grpSp>
        <p:sp>
          <p:nvSpPr>
            <p:cNvPr id="17" name="Forme libre 7"/>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1" fmla="*/ 303551 w 7321315"/>
                <a:gd name="connsiteY0-2" fmla="*/ 936885 h 936885"/>
                <a:gd name="connsiteX1-3" fmla="*/ 963118 w 7321315"/>
                <a:gd name="connsiteY1-4" fmla="*/ 393492 h 936885"/>
                <a:gd name="connsiteX2-5" fmla="*/ 48718 w 7321315"/>
                <a:gd name="connsiteY2-6" fmla="*/ 176134 h 936885"/>
                <a:gd name="connsiteX3-7" fmla="*/ 0 w 7321315"/>
                <a:gd name="connsiteY3-8" fmla="*/ 0 h 936885"/>
                <a:gd name="connsiteX4-9" fmla="*/ 1558977 w 7321315"/>
                <a:gd name="connsiteY4-10" fmla="*/ 3748 h 936885"/>
                <a:gd name="connsiteX5-11" fmla="*/ 7321315 w 7321315"/>
                <a:gd name="connsiteY5-12" fmla="*/ 827023 h 936885"/>
                <a:gd name="connsiteX6-13" fmla="*/ 303551 w 7321315"/>
                <a:gd name="connsiteY6-14" fmla="*/ 936885 h 936885"/>
                <a:gd name="connsiteX0-15" fmla="*/ 303551 w 12001599"/>
                <a:gd name="connsiteY0-16" fmla="*/ 936885 h 936885"/>
                <a:gd name="connsiteX1-17" fmla="*/ 963118 w 12001599"/>
                <a:gd name="connsiteY1-18" fmla="*/ 393492 h 936885"/>
                <a:gd name="connsiteX2-19" fmla="*/ 48718 w 12001599"/>
                <a:gd name="connsiteY2-20" fmla="*/ 176134 h 936885"/>
                <a:gd name="connsiteX3-21" fmla="*/ 0 w 12001599"/>
                <a:gd name="connsiteY3-22" fmla="*/ 0 h 936885"/>
                <a:gd name="connsiteX4-23" fmla="*/ 1558977 w 12001599"/>
                <a:gd name="connsiteY4-24" fmla="*/ 3748 h 936885"/>
                <a:gd name="connsiteX5-25" fmla="*/ 12001599 w 12001599"/>
                <a:gd name="connsiteY5-26" fmla="*/ 887181 h 936885"/>
                <a:gd name="connsiteX6-27" fmla="*/ 303551 w 12001599"/>
                <a:gd name="connsiteY6-28" fmla="*/ 936885 h 936885"/>
                <a:gd name="connsiteX0-29" fmla="*/ 303551 w 12001599"/>
                <a:gd name="connsiteY0-30" fmla="*/ 957200 h 957200"/>
                <a:gd name="connsiteX1-31" fmla="*/ 963118 w 12001599"/>
                <a:gd name="connsiteY1-32" fmla="*/ 413807 h 957200"/>
                <a:gd name="connsiteX2-33" fmla="*/ 48718 w 12001599"/>
                <a:gd name="connsiteY2-34" fmla="*/ 196449 h 957200"/>
                <a:gd name="connsiteX3-35" fmla="*/ 0 w 12001599"/>
                <a:gd name="connsiteY3-36" fmla="*/ 20315 h 957200"/>
                <a:gd name="connsiteX4-37" fmla="*/ 10378124 w 12001599"/>
                <a:gd name="connsiteY4-38" fmla="*/ 0 h 957200"/>
                <a:gd name="connsiteX5-39" fmla="*/ 12001599 w 12001599"/>
                <a:gd name="connsiteY5-40" fmla="*/ 907496 h 957200"/>
                <a:gd name="connsiteX6-41" fmla="*/ 303551 w 12001599"/>
                <a:gd name="connsiteY6-42" fmla="*/ 957200 h 957200"/>
                <a:gd name="connsiteX0-43" fmla="*/ 303551 w 12001599"/>
                <a:gd name="connsiteY0-44" fmla="*/ 957200 h 957200"/>
                <a:gd name="connsiteX1-45" fmla="*/ 963118 w 12001599"/>
                <a:gd name="connsiteY1-46" fmla="*/ 413807 h 957200"/>
                <a:gd name="connsiteX2-47" fmla="*/ 48718 w 12001599"/>
                <a:gd name="connsiteY2-48" fmla="*/ 196449 h 957200"/>
                <a:gd name="connsiteX3-49" fmla="*/ 0 w 12001599"/>
                <a:gd name="connsiteY3-50" fmla="*/ 20315 h 957200"/>
                <a:gd name="connsiteX4-51" fmla="*/ 10378124 w 12001599"/>
                <a:gd name="connsiteY4-52" fmla="*/ 0 h 957200"/>
                <a:gd name="connsiteX5-53" fmla="*/ 12001599 w 12001599"/>
                <a:gd name="connsiteY5-54" fmla="*/ 907496 h 957200"/>
                <a:gd name="connsiteX6-55" fmla="*/ 303551 w 12001599"/>
                <a:gd name="connsiteY6-56" fmla="*/ 957200 h 957200"/>
                <a:gd name="connsiteX0-57" fmla="*/ 303551 w 12001599"/>
                <a:gd name="connsiteY0-58" fmla="*/ 936885 h 936885"/>
                <a:gd name="connsiteX1-59" fmla="*/ 963118 w 12001599"/>
                <a:gd name="connsiteY1-60" fmla="*/ 393492 h 936885"/>
                <a:gd name="connsiteX2-61" fmla="*/ 48718 w 12001599"/>
                <a:gd name="connsiteY2-62" fmla="*/ 176134 h 936885"/>
                <a:gd name="connsiteX3-63" fmla="*/ 0 w 12001599"/>
                <a:gd name="connsiteY3-64" fmla="*/ 0 h 936885"/>
                <a:gd name="connsiteX4-65" fmla="*/ 11990355 w 12001599"/>
                <a:gd name="connsiteY4-66" fmla="*/ 3748 h 936885"/>
                <a:gd name="connsiteX5-67" fmla="*/ 12001599 w 12001599"/>
                <a:gd name="connsiteY5-68" fmla="*/ 887181 h 936885"/>
                <a:gd name="connsiteX6-69" fmla="*/ 303551 w 12001599"/>
                <a:gd name="connsiteY6-70" fmla="*/ 936885 h 936885"/>
                <a:gd name="connsiteX0-71" fmla="*/ 303551 w 12019291"/>
                <a:gd name="connsiteY0-72" fmla="*/ 936885 h 936885"/>
                <a:gd name="connsiteX1-73" fmla="*/ 963118 w 12019291"/>
                <a:gd name="connsiteY1-74" fmla="*/ 393492 h 936885"/>
                <a:gd name="connsiteX2-75" fmla="*/ 48718 w 12019291"/>
                <a:gd name="connsiteY2-76" fmla="*/ 176134 h 936885"/>
                <a:gd name="connsiteX3-77" fmla="*/ 0 w 12019291"/>
                <a:gd name="connsiteY3-78" fmla="*/ 0 h 936885"/>
                <a:gd name="connsiteX4-79" fmla="*/ 12019291 w 12019291"/>
                <a:gd name="connsiteY4-80" fmla="*/ 9536 h 936885"/>
                <a:gd name="connsiteX5-81" fmla="*/ 12001599 w 12019291"/>
                <a:gd name="connsiteY5-82" fmla="*/ 887181 h 936885"/>
                <a:gd name="connsiteX6-83" fmla="*/ 303551 w 12019291"/>
                <a:gd name="connsiteY6-84" fmla="*/ 936885 h 936885"/>
                <a:gd name="connsiteX0-85" fmla="*/ 303551 w 12019291"/>
                <a:gd name="connsiteY0-86" fmla="*/ 936885 h 936885"/>
                <a:gd name="connsiteX1-87" fmla="*/ 963118 w 12019291"/>
                <a:gd name="connsiteY1-88" fmla="*/ 393492 h 936885"/>
                <a:gd name="connsiteX2-89" fmla="*/ 48718 w 12019291"/>
                <a:gd name="connsiteY2-90" fmla="*/ 176134 h 936885"/>
                <a:gd name="connsiteX3-91" fmla="*/ 0 w 12019291"/>
                <a:gd name="connsiteY3-92" fmla="*/ 0 h 936885"/>
                <a:gd name="connsiteX4-93" fmla="*/ 12019291 w 12019291"/>
                <a:gd name="connsiteY4-94" fmla="*/ 9536 h 936885"/>
                <a:gd name="connsiteX5-95" fmla="*/ 12018961 w 12019291"/>
                <a:gd name="connsiteY5-96" fmla="*/ 892969 h 936885"/>
                <a:gd name="connsiteX6-97" fmla="*/ 303551 w 12019291"/>
                <a:gd name="connsiteY6-98" fmla="*/ 936885 h 936885"/>
                <a:gd name="connsiteX0-99" fmla="*/ 303551 w 12019291"/>
                <a:gd name="connsiteY0-100" fmla="*/ 936885 h 936885"/>
                <a:gd name="connsiteX1-101" fmla="*/ 963118 w 12019291"/>
                <a:gd name="connsiteY1-102" fmla="*/ 393492 h 936885"/>
                <a:gd name="connsiteX2-103" fmla="*/ 48718 w 12019291"/>
                <a:gd name="connsiteY2-104" fmla="*/ 176134 h 936885"/>
                <a:gd name="connsiteX3-105" fmla="*/ 0 w 12019291"/>
                <a:gd name="connsiteY3-106" fmla="*/ 0 h 936885"/>
                <a:gd name="connsiteX4-107" fmla="*/ 12019291 w 12019291"/>
                <a:gd name="connsiteY4-108" fmla="*/ 15324 h 936885"/>
                <a:gd name="connsiteX5-109" fmla="*/ 12018961 w 12019291"/>
                <a:gd name="connsiteY5-110" fmla="*/ 892969 h 936885"/>
                <a:gd name="connsiteX6-111" fmla="*/ 303551 w 12019291"/>
                <a:gd name="connsiteY6-112" fmla="*/ 936885 h 936885"/>
                <a:gd name="connsiteX0-113" fmla="*/ 303551 w 12019291"/>
                <a:gd name="connsiteY0-114" fmla="*/ 938923 h 938923"/>
                <a:gd name="connsiteX1-115" fmla="*/ 963118 w 12019291"/>
                <a:gd name="connsiteY1-116" fmla="*/ 395530 h 938923"/>
                <a:gd name="connsiteX2-117" fmla="*/ 48718 w 12019291"/>
                <a:gd name="connsiteY2-118" fmla="*/ 178172 h 938923"/>
                <a:gd name="connsiteX3-119" fmla="*/ 0 w 12019291"/>
                <a:gd name="connsiteY3-120" fmla="*/ 2038 h 938923"/>
                <a:gd name="connsiteX4-121" fmla="*/ 12019291 w 12019291"/>
                <a:gd name="connsiteY4-122" fmla="*/ 0 h 938923"/>
                <a:gd name="connsiteX5-123" fmla="*/ 12018961 w 12019291"/>
                <a:gd name="connsiteY5-124" fmla="*/ 895007 h 938923"/>
                <a:gd name="connsiteX6-125" fmla="*/ 303551 w 12019291"/>
                <a:gd name="connsiteY6-126" fmla="*/ 938923 h 938923"/>
                <a:gd name="connsiteX0-127" fmla="*/ 303551 w 12025685"/>
                <a:gd name="connsiteY0-128" fmla="*/ 938923 h 938923"/>
                <a:gd name="connsiteX1-129" fmla="*/ 963118 w 12025685"/>
                <a:gd name="connsiteY1-130" fmla="*/ 395530 h 938923"/>
                <a:gd name="connsiteX2-131" fmla="*/ 48718 w 12025685"/>
                <a:gd name="connsiteY2-132" fmla="*/ 178172 h 938923"/>
                <a:gd name="connsiteX3-133" fmla="*/ 0 w 12025685"/>
                <a:gd name="connsiteY3-134" fmla="*/ 2038 h 938923"/>
                <a:gd name="connsiteX4-135" fmla="*/ 12019291 w 12025685"/>
                <a:gd name="connsiteY4-136" fmla="*/ 0 h 938923"/>
                <a:gd name="connsiteX5-137" fmla="*/ 12025685 w 12025685"/>
                <a:gd name="connsiteY5-138" fmla="*/ 928624 h 938923"/>
                <a:gd name="connsiteX6-139" fmla="*/ 303551 w 12025685"/>
                <a:gd name="connsiteY6-140" fmla="*/ 938923 h 938923"/>
                <a:gd name="connsiteX0-141" fmla="*/ 303551 w 12025685"/>
                <a:gd name="connsiteY0-142" fmla="*/ 938923 h 942071"/>
                <a:gd name="connsiteX1-143" fmla="*/ 963118 w 12025685"/>
                <a:gd name="connsiteY1-144" fmla="*/ 395530 h 942071"/>
                <a:gd name="connsiteX2-145" fmla="*/ 48718 w 12025685"/>
                <a:gd name="connsiteY2-146" fmla="*/ 178172 h 942071"/>
                <a:gd name="connsiteX3-147" fmla="*/ 0 w 12025685"/>
                <a:gd name="connsiteY3-148" fmla="*/ 2038 h 942071"/>
                <a:gd name="connsiteX4-149" fmla="*/ 12019291 w 12025685"/>
                <a:gd name="connsiteY4-150" fmla="*/ 0 h 942071"/>
                <a:gd name="connsiteX5-151" fmla="*/ 12025685 w 12025685"/>
                <a:gd name="connsiteY5-152" fmla="*/ 942071 h 942071"/>
                <a:gd name="connsiteX6-153" fmla="*/ 303551 w 12025685"/>
                <a:gd name="connsiteY6-154" fmla="*/ 938923 h 9420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grpSp>
      <p:sp>
        <p:nvSpPr>
          <p:cNvPr id="18" name="CustomShape 11"/>
          <p:cNvSpPr/>
          <p:nvPr userDrawn="1"/>
        </p:nvSpPr>
        <p:spPr bwMode="auto">
          <a:xfrm rot="16199998">
            <a:off x="-917772" y="2124270"/>
            <a:ext cx="2412624" cy="5770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lstStyle/>
          <a:p>
            <a:pPr algn="ctr">
              <a:lnSpc>
                <a:spcPct val="100000"/>
              </a:lnSpc>
              <a:defRPr/>
            </a:pPr>
            <a:r>
              <a:rPr lang="fr-FR" sz="2000" b="1" i="0" strike="noStrike" spc="-1">
                <a:solidFill>
                  <a:srgbClr val="9B9B9B"/>
                </a:solidFill>
                <a:latin typeface="Arial" panose="020B0604020202020204"/>
                <a:ea typeface="Arial" panose="020B0604020202020204"/>
              </a:rPr>
              <a:t>AXE INTERNE</a:t>
            </a:r>
            <a:endParaRPr lang="fr-FR" sz="2000" b="1" i="0" strike="noStrike" spc="-1">
              <a:latin typeface="Arial" panose="020B0604020202020204"/>
              <a:ea typeface="Arial" panose="020B0604020202020204"/>
            </a:endParaRPr>
          </a:p>
        </p:txBody>
      </p:sp>
      <p:sp>
        <p:nvSpPr>
          <p:cNvPr id="19" name="CustomShape 11"/>
          <p:cNvSpPr/>
          <p:nvPr userDrawn="1"/>
        </p:nvSpPr>
        <p:spPr bwMode="auto">
          <a:xfrm rot="16199998">
            <a:off x="-932698" y="4827020"/>
            <a:ext cx="2422525" cy="5770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lstStyle/>
          <a:p>
            <a:pPr lvl="0" algn="ctr">
              <a:lnSpc>
                <a:spcPct val="100000"/>
              </a:lnSpc>
              <a:defRPr/>
            </a:pPr>
            <a:r>
              <a:rPr lang="fr-FR" sz="2000" b="1" i="0" strike="noStrike" spc="-1">
                <a:solidFill>
                  <a:srgbClr val="9B9B9B"/>
                </a:solidFill>
                <a:latin typeface="Arial" panose="020B0604020202020204"/>
                <a:ea typeface="Arial" panose="020B0604020202020204"/>
              </a:rPr>
              <a:t>AXE EXTERNE</a:t>
            </a:r>
          </a:p>
        </p:txBody>
      </p:sp>
      <p:sp>
        <p:nvSpPr>
          <p:cNvPr id="20" name="CustomShape 14"/>
          <p:cNvSpPr/>
          <p:nvPr userDrawn="1"/>
        </p:nvSpPr>
        <p:spPr bwMode="auto">
          <a:xfrm rot="20845800">
            <a:off x="1173756" y="1782540"/>
            <a:ext cx="4489973" cy="1270438"/>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nchor="ctr"/>
          <a:lstStyle/>
          <a:p>
            <a:pPr algn="ctr">
              <a:lnSpc>
                <a:spcPct val="100000"/>
              </a:lnSpc>
              <a:defRPr/>
            </a:pPr>
            <a:r>
              <a:rPr lang="fr-FR" sz="6000" b="1" strike="noStrike" spc="-1">
                <a:solidFill>
                  <a:schemeClr val="bg1">
                    <a:lumMod val="95000"/>
                  </a:schemeClr>
                </a:solidFill>
                <a:latin typeface="Arial" panose="020B0604020202020204"/>
                <a:ea typeface="Arial" panose="020B0604020202020204"/>
              </a:rPr>
              <a:t>FORCES</a:t>
            </a:r>
            <a:endParaRPr lang="fr-FR" sz="6000" b="0" strike="noStrike" spc="-1">
              <a:solidFill>
                <a:schemeClr val="bg1">
                  <a:lumMod val="95000"/>
                </a:schemeClr>
              </a:solidFill>
              <a:latin typeface="Arial" panose="020B0604020202020204"/>
            </a:endParaRPr>
          </a:p>
        </p:txBody>
      </p:sp>
      <p:sp>
        <p:nvSpPr>
          <p:cNvPr id="21" name="CustomShape 15"/>
          <p:cNvSpPr/>
          <p:nvPr userDrawn="1"/>
        </p:nvSpPr>
        <p:spPr bwMode="auto">
          <a:xfrm rot="20845800">
            <a:off x="7343923" y="4844555"/>
            <a:ext cx="3526200" cy="6994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nchor="ctr"/>
          <a:lstStyle/>
          <a:p>
            <a:pPr lvl="0">
              <a:lnSpc>
                <a:spcPct val="100000"/>
              </a:lnSpc>
              <a:defRPr/>
            </a:pPr>
            <a:r>
              <a:rPr lang="fr-FR" sz="6000" b="1" strike="noStrike" spc="-1">
                <a:solidFill>
                  <a:schemeClr val="bg1">
                    <a:lumMod val="95000"/>
                  </a:schemeClr>
                </a:solidFill>
                <a:latin typeface="Arial" panose="020B0604020202020204"/>
                <a:ea typeface="Arial" panose="020B0604020202020204"/>
              </a:rPr>
              <a:t>MENACES</a:t>
            </a:r>
            <a:endParaRPr>
              <a:solidFill>
                <a:schemeClr val="bg1">
                  <a:lumMod val="95000"/>
                </a:schemeClr>
              </a:solidFill>
              <a:latin typeface="Arial" panose="020B0604020202020204"/>
            </a:endParaRPr>
          </a:p>
        </p:txBody>
      </p:sp>
      <p:sp>
        <p:nvSpPr>
          <p:cNvPr id="22" name="CustomShape 16"/>
          <p:cNvSpPr/>
          <p:nvPr userDrawn="1"/>
        </p:nvSpPr>
        <p:spPr bwMode="auto">
          <a:xfrm rot="20845800">
            <a:off x="6999444" y="2005395"/>
            <a:ext cx="4862771" cy="6994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nchor="ctr"/>
          <a:lstStyle/>
          <a:p>
            <a:pPr lvl="0">
              <a:lnSpc>
                <a:spcPct val="100000"/>
              </a:lnSpc>
              <a:defRPr/>
            </a:pPr>
            <a:r>
              <a:rPr lang="fr-FR" sz="6000" b="1" strike="noStrike" spc="-1">
                <a:solidFill>
                  <a:schemeClr val="bg1">
                    <a:lumMod val="95000"/>
                  </a:schemeClr>
                </a:solidFill>
                <a:latin typeface="Arial" panose="020B0604020202020204"/>
                <a:ea typeface="Arial" panose="020B0604020202020204"/>
              </a:rPr>
              <a:t>FAIBLESSES</a:t>
            </a:r>
            <a:r>
              <a:rPr lang="fr-FR" sz="8000" b="1" strike="noStrike" spc="-1">
                <a:solidFill>
                  <a:schemeClr val="bg1">
                    <a:lumMod val="95000"/>
                  </a:schemeClr>
                </a:solidFill>
                <a:latin typeface="Arial" panose="020B0604020202020204"/>
                <a:ea typeface="Arial" panose="020B0604020202020204"/>
              </a:rPr>
              <a:t> </a:t>
            </a:r>
            <a:endParaRPr>
              <a:solidFill>
                <a:schemeClr val="bg1">
                  <a:lumMod val="95000"/>
                </a:schemeClr>
              </a:solidFill>
              <a:latin typeface="Arial" panose="020B0604020202020204"/>
            </a:endParaRPr>
          </a:p>
        </p:txBody>
      </p:sp>
      <p:sp>
        <p:nvSpPr>
          <p:cNvPr id="23" name="CustomShape 17"/>
          <p:cNvSpPr/>
          <p:nvPr userDrawn="1"/>
        </p:nvSpPr>
        <p:spPr bwMode="auto">
          <a:xfrm rot="20845800">
            <a:off x="464232" y="4660024"/>
            <a:ext cx="6012665" cy="6994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nchor="ctr"/>
          <a:lstStyle/>
          <a:p>
            <a:pPr algn="ctr">
              <a:lnSpc>
                <a:spcPct val="100000"/>
              </a:lnSpc>
              <a:defRPr/>
            </a:pPr>
            <a:r>
              <a:rPr lang="fr-FR" sz="6000" b="1" strike="noStrike" spc="-1">
                <a:solidFill>
                  <a:schemeClr val="bg1">
                    <a:lumMod val="95000"/>
                  </a:schemeClr>
                </a:solidFill>
                <a:latin typeface="Arial" panose="020B0604020202020204"/>
                <a:ea typeface="Arial" panose="020B0604020202020204"/>
              </a:rPr>
              <a:t>OPPORTUNITES</a:t>
            </a:r>
            <a:endParaRPr>
              <a:solidFill>
                <a:schemeClr val="bg1">
                  <a:lumMod val="95000"/>
                </a:schemeClr>
              </a:solidFill>
              <a:latin typeface="Arial" panose="020B0604020202020204"/>
            </a:endParaRPr>
          </a:p>
        </p:txBody>
      </p:sp>
      <p:sp>
        <p:nvSpPr>
          <p:cNvPr id="24" name="Espace réservé du contenu 14"/>
          <p:cNvSpPr>
            <a:spLocks noGrp="1"/>
          </p:cNvSpPr>
          <p:nvPr>
            <p:ph sz="quarter" idx="13" hasCustomPrompt="1"/>
          </p:nvPr>
        </p:nvSpPr>
        <p:spPr bwMode="auto">
          <a:xfrm>
            <a:off x="690548" y="1201547"/>
            <a:ext cx="5524500" cy="2422525"/>
          </a:xfrm>
          <a:prstGeom prst="rect">
            <a:avLst/>
          </a:prstGeom>
          <a:noFill/>
          <a:ln>
            <a:noFill/>
          </a:ln>
        </p:spPr>
        <p:txBody>
          <a:bodyPr anchor="ctr">
            <a:normAutofit/>
          </a:bodyPr>
          <a:lstStyle>
            <a:lvl1pPr algn="l">
              <a:defRPr sz="2000">
                <a:latin typeface="Arial" panose="020B0604020202020204"/>
                <a:ea typeface="Arial" panose="020B0604020202020204"/>
              </a:defRPr>
            </a:lvl1pPr>
          </a:lstStyle>
          <a:p>
            <a:pPr lvl="0">
              <a:defRPr/>
            </a:pPr>
            <a:r>
              <a:rPr lang="fr-FR"/>
              <a:t>Cliquez pour modifier les styles du texte du masque</a:t>
            </a:r>
          </a:p>
        </p:txBody>
      </p:sp>
      <p:sp>
        <p:nvSpPr>
          <p:cNvPr id="25" name="Espace réservé du contenu 14"/>
          <p:cNvSpPr>
            <a:spLocks noGrp="1"/>
          </p:cNvSpPr>
          <p:nvPr>
            <p:ph sz="quarter" idx="14" hasCustomPrompt="1"/>
          </p:nvPr>
        </p:nvSpPr>
        <p:spPr bwMode="auto">
          <a:xfrm>
            <a:off x="6429670" y="1174342"/>
            <a:ext cx="5524500" cy="2422525"/>
          </a:xfrm>
          <a:prstGeom prst="rect">
            <a:avLst/>
          </a:prstGeom>
          <a:noFill/>
        </p:spPr>
        <p:txBody>
          <a:bodyPr anchor="ctr">
            <a:normAutofit/>
          </a:bodyPr>
          <a:lstStyle>
            <a:lvl1pPr algn="l">
              <a:defRPr sz="2000">
                <a:latin typeface="Arial" panose="020B0604020202020204"/>
                <a:ea typeface="Arial" panose="020B0604020202020204"/>
              </a:defRPr>
            </a:lvl1pPr>
          </a:lstStyle>
          <a:p>
            <a:pPr lvl="0">
              <a:defRPr/>
            </a:pPr>
            <a:r>
              <a:rPr lang="fr-FR"/>
              <a:t>Cliquez pour modifier les styles du texte du masque</a:t>
            </a:r>
          </a:p>
        </p:txBody>
      </p:sp>
      <p:sp>
        <p:nvSpPr>
          <p:cNvPr id="26" name="Espace réservé du contenu 14"/>
          <p:cNvSpPr>
            <a:spLocks noGrp="1"/>
          </p:cNvSpPr>
          <p:nvPr>
            <p:ph sz="quarter" idx="15" hasCustomPrompt="1"/>
          </p:nvPr>
        </p:nvSpPr>
        <p:spPr bwMode="auto">
          <a:xfrm>
            <a:off x="6434010" y="3983032"/>
            <a:ext cx="5524500" cy="2422525"/>
          </a:xfrm>
          <a:prstGeom prst="rect">
            <a:avLst/>
          </a:prstGeom>
          <a:noFill/>
        </p:spPr>
        <p:txBody>
          <a:bodyPr anchor="ctr">
            <a:normAutofit/>
          </a:bodyPr>
          <a:lstStyle>
            <a:lvl1pPr algn="l">
              <a:defRPr sz="2000">
                <a:latin typeface="Arial" panose="020B0604020202020204"/>
                <a:ea typeface="Arial" panose="020B0604020202020204"/>
              </a:defRPr>
            </a:lvl1pPr>
          </a:lstStyle>
          <a:p>
            <a:pPr lvl="0">
              <a:defRPr/>
            </a:pPr>
            <a:r>
              <a:rPr lang="fr-FR"/>
              <a:t>Cliquez pour modifier les styles du texte du masque</a:t>
            </a:r>
          </a:p>
        </p:txBody>
      </p:sp>
      <p:sp>
        <p:nvSpPr>
          <p:cNvPr id="27" name="Espace réservé du contenu 14"/>
          <p:cNvSpPr>
            <a:spLocks noGrp="1"/>
          </p:cNvSpPr>
          <p:nvPr>
            <p:ph sz="quarter" idx="16" hasCustomPrompt="1"/>
          </p:nvPr>
        </p:nvSpPr>
        <p:spPr bwMode="auto">
          <a:xfrm>
            <a:off x="664626" y="3923014"/>
            <a:ext cx="5524500" cy="2422525"/>
          </a:xfrm>
          <a:prstGeom prst="rect">
            <a:avLst/>
          </a:prstGeom>
          <a:noFill/>
        </p:spPr>
        <p:txBody>
          <a:bodyPr anchor="ctr">
            <a:normAutofit/>
          </a:bodyPr>
          <a:lstStyle>
            <a:lvl1pPr algn="l">
              <a:defRPr sz="2000">
                <a:solidFill>
                  <a:schemeClr val="tx1"/>
                </a:solidFill>
                <a:latin typeface="Arial" panose="020B0604020202020204"/>
                <a:ea typeface="Arial" panose="020B0604020202020204"/>
              </a:defRPr>
            </a:lvl1pPr>
          </a:lstStyle>
          <a:p>
            <a:pPr lvl="0">
              <a:defRPr/>
            </a:pPr>
            <a:r>
              <a:rPr lang="fr-FR"/>
              <a:t>Cliquez pour modifier les styles du texte du masque</a:t>
            </a:r>
          </a:p>
        </p:txBody>
      </p:sp>
    </p:spTree>
  </p:cSld>
  <p:clrMapOvr>
    <a:masterClrMapping/>
  </p:clrMapOvr>
  <p:hf/>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preserve="1" userDrawn="1">
  <p:cSld name="Titre image perso">
    <p:bg>
      <p:bgPr>
        <a:blipFill>
          <a:blip r:embed="rId2"/>
          <a:srcRect t="9677" b="9676"/>
          <a:stretch>
            <a:fillRect/>
          </a:stretch>
        </a:blipFill>
        <a:effectLst/>
      </p:bgPr>
    </p:bg>
    <p:spTree>
      <p:nvGrpSpPr>
        <p:cNvPr id="1" name=""/>
        <p:cNvGrpSpPr/>
        <p:nvPr/>
      </p:nvGrpSpPr>
      <p:grpSpPr bwMode="auto">
        <a:xfrm>
          <a:off x="0" y="0"/>
          <a:ext cx="0" cy="0"/>
          <a:chOff x="0" y="0"/>
          <a:chExt cx="0" cy="0"/>
        </a:xfrm>
      </p:grpSpPr>
      <p:sp>
        <p:nvSpPr>
          <p:cNvPr id="4" name="Espace réservé pour une image  31"/>
          <p:cNvSpPr>
            <a:spLocks noGrp="1"/>
          </p:cNvSpPr>
          <p:nvPr>
            <p:ph type="pic" sz="quarter" idx="11" hasCustomPrompt="1"/>
          </p:nvPr>
        </p:nvSpPr>
        <p:spPr bwMode="auto">
          <a:xfrm>
            <a:off x="0" y="-3627783"/>
            <a:ext cx="12576175" cy="6858000"/>
          </a:xfrm>
        </p:spPr>
        <p:txBody>
          <a:bodyPr anchor="t"/>
          <a:lstStyle>
            <a:lvl1pPr marL="0" indent="0">
              <a:buNone/>
              <a:defRPr/>
            </a:lvl1pPr>
          </a:lstStyle>
          <a:p>
            <a:pPr>
              <a:defRPr/>
            </a:pPr>
            <a:r>
              <a:rPr lang="fr-FR"/>
              <a:t>(1) Cliquez sur l’icône d’image pour ajouter une photographie, (2) cliquez si nécessaire sur « rétablir » pour remettre l’image derrière le fond (3) déplacez et cadrez l’image en fonction des besoins (4) Rognez l’image si nécessaire (à la présentation l’image est automatiquement rognée aux limites de la planche. </a:t>
            </a:r>
          </a:p>
          <a:p>
            <a:pPr>
              <a:defRPr/>
            </a:pPr>
            <a:endParaRPr lang="fr-FR"/>
          </a:p>
        </p:txBody>
      </p:sp>
      <p:sp>
        <p:nvSpPr>
          <p:cNvPr id="5" name="Espace réservé du texte 34"/>
          <p:cNvSpPr>
            <a:spLocks noGrp="1"/>
          </p:cNvSpPr>
          <p:nvPr>
            <p:ph type="body" sz="quarter" idx="12"/>
          </p:nvPr>
        </p:nvSpPr>
        <p:spPr bwMode="auto">
          <a:xfrm>
            <a:off x="0" y="-1587"/>
            <a:ext cx="12192000" cy="6858000"/>
          </a:xfrm>
          <a:prstGeom prst="rect">
            <a:avLst/>
          </a:prstGeom>
          <a:blipFill>
            <a:blip r:embed="rId3"/>
            <a:stretch>
              <a:fillRect/>
            </a:stretch>
          </a:blipFill>
        </p:spPr>
        <p:txBody>
          <a:bodyPr anchor="b">
            <a:normAutofit/>
          </a:bodyPr>
          <a:lstStyle>
            <a:lvl1pPr>
              <a:defRPr sz="100">
                <a:solidFill>
                  <a:srgbClr val="002060"/>
                </a:solidFill>
              </a:defRPr>
            </a:lvl1pPr>
          </a:lstStyle>
          <a:p>
            <a:pPr marL="228600" marR="0" lvl="0" indent="-228600" algn="l" defTabSz="914400">
              <a:lnSpc>
                <a:spcPct val="90000"/>
              </a:lnSpc>
              <a:spcBef>
                <a:spcPts val="1000"/>
              </a:spcBef>
              <a:spcAft>
                <a:spcPts val="0"/>
              </a:spcAft>
              <a:buClrTx/>
              <a:buSzTx/>
              <a:buFont typeface="Arial" panose="020B0604020202020204"/>
              <a:buNone/>
              <a:defRPr/>
            </a:pPr>
            <a:endParaRPr lang="fr-FR"/>
          </a:p>
        </p:txBody>
      </p:sp>
      <p:sp>
        <p:nvSpPr>
          <p:cNvPr id="6" name="Titre 1"/>
          <p:cNvSpPr>
            <a:spLocks noGrp="1"/>
          </p:cNvSpPr>
          <p:nvPr>
            <p:ph type="title" hasCustomPrompt="1"/>
          </p:nvPr>
        </p:nvSpPr>
        <p:spPr bwMode="auto">
          <a:xfrm>
            <a:off x="451788" y="2061647"/>
            <a:ext cx="6291912" cy="906450"/>
          </a:xfrm>
        </p:spPr>
        <p:txBody>
          <a:bodyPr>
            <a:noAutofit/>
          </a:bodyPr>
          <a:lstStyle>
            <a:lvl1pPr algn="l">
              <a:defRPr sz="3200" b="1">
                <a:solidFill>
                  <a:schemeClr val="bg1"/>
                </a:solidFill>
                <a:latin typeface="Georgia" panose="02040502050405020303"/>
                <a:ea typeface="Georgia" panose="02040502050405020303"/>
              </a:defRPr>
            </a:lvl1pPr>
          </a:lstStyle>
          <a:p>
            <a:pPr>
              <a:defRPr/>
            </a:pPr>
            <a:r>
              <a:rPr lang="fr-FR"/>
              <a:t>Cliquez et modifiez le titre</a:t>
            </a:r>
          </a:p>
        </p:txBody>
      </p:sp>
      <p:pic>
        <p:nvPicPr>
          <p:cNvPr id="7" name="Image 6"/>
          <p:cNvPicPr/>
          <p:nvPr userDrawn="1"/>
        </p:nvPicPr>
        <p:blipFill>
          <a:blip r:embed="rId4"/>
          <a:stretch>
            <a:fillRect/>
          </a:stretch>
        </p:blipFill>
        <p:spPr bwMode="auto">
          <a:xfrm>
            <a:off x="9626600" y="5185847"/>
            <a:ext cx="1716329" cy="1041502"/>
          </a:xfrm>
          <a:prstGeom prst="rect">
            <a:avLst/>
          </a:prstGeom>
          <a:ln>
            <a:noFill/>
          </a:ln>
        </p:spPr>
      </p:pic>
      <p:sp>
        <p:nvSpPr>
          <p:cNvPr id="8" name="Rectangle 8"/>
          <p:cNvSpPr/>
          <p:nvPr userDrawn="1"/>
        </p:nvSpPr>
        <p:spPr bwMode="auto">
          <a:xfrm>
            <a:off x="0" y="2835797"/>
            <a:ext cx="4710897"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9" name="Espace réservé du contenu 10"/>
          <p:cNvSpPr>
            <a:spLocks noGrp="1"/>
          </p:cNvSpPr>
          <p:nvPr>
            <p:ph sz="quarter" idx="13" hasCustomPrompt="1"/>
          </p:nvPr>
        </p:nvSpPr>
        <p:spPr bwMode="auto">
          <a:xfrm>
            <a:off x="452438" y="2968625"/>
            <a:ext cx="5465762" cy="917575"/>
          </a:xfrm>
        </p:spPr>
        <p:txBody>
          <a:bodyPr/>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defRPr/>
            </a:pPr>
            <a:r>
              <a:rPr lang="fr-FR"/>
              <a:t>Cliquez pour modifier les styles du texte du masque</a:t>
            </a:r>
          </a:p>
        </p:txBody>
      </p:sp>
    </p:spTree>
  </p:cSld>
  <p:clrMapOvr>
    <a:masterClrMapping/>
  </p:clrMapOvr>
  <p:hf/>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preserve="1" userDrawn="1">
  <p:cSld name="Titre sans image">
    <p:bg>
      <p:bgPr>
        <a:blipFill>
          <a:blip r:embed="rId2"/>
          <a:srcRect t="9677" b="9676"/>
          <a:stretch>
            <a:fillRect/>
          </a:stretch>
        </a:blipFill>
        <a:effectLst/>
      </p:bgPr>
    </p:bg>
    <p:spTree>
      <p:nvGrpSpPr>
        <p:cNvPr id="1" name=""/>
        <p:cNvGrpSpPr/>
        <p:nvPr/>
      </p:nvGrpSpPr>
      <p:grpSpPr bwMode="auto">
        <a:xfrm>
          <a:off x="0" y="0"/>
          <a:ext cx="0" cy="0"/>
          <a:chOff x="0" y="0"/>
          <a:chExt cx="0" cy="0"/>
        </a:xfrm>
      </p:grpSpPr>
      <p:sp>
        <p:nvSpPr>
          <p:cNvPr id="4" name="Titre 1"/>
          <p:cNvSpPr>
            <a:spLocks noGrp="1"/>
          </p:cNvSpPr>
          <p:nvPr>
            <p:ph type="title" hasCustomPrompt="1"/>
          </p:nvPr>
        </p:nvSpPr>
        <p:spPr bwMode="auto">
          <a:xfrm>
            <a:off x="452438" y="2060848"/>
            <a:ext cx="6234112" cy="906450"/>
          </a:xfrm>
        </p:spPr>
        <p:txBody>
          <a:bodyPr vert="horz" lIns="91440" tIns="45720" rIns="91440" bIns="45720" rtlCol="0" anchor="ctr">
            <a:noAutofit/>
          </a:bodyPr>
          <a:lstStyle>
            <a:lvl1pPr>
              <a:defRPr lang="fr-FR" sz="3200" b="1">
                <a:solidFill>
                  <a:schemeClr val="bg1"/>
                </a:solidFill>
                <a:latin typeface="Georgia" panose="02040502050405020303"/>
                <a:ea typeface="Georgia" panose="02040502050405020303"/>
              </a:defRPr>
            </a:lvl1pPr>
          </a:lstStyle>
          <a:p>
            <a:pPr marL="0" lvl="0" algn="l">
              <a:defRPr/>
            </a:pPr>
            <a:r>
              <a:rPr lang="fr-FR"/>
              <a:t>Cliquez et modifiez le titre</a:t>
            </a:r>
          </a:p>
        </p:txBody>
      </p:sp>
      <p:sp>
        <p:nvSpPr>
          <p:cNvPr id="5" name="Rectangle 6"/>
          <p:cNvSpPr/>
          <p:nvPr userDrawn="1"/>
        </p:nvSpPr>
        <p:spPr bwMode="auto">
          <a:xfrm>
            <a:off x="0" y="2835797"/>
            <a:ext cx="4710897"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6" name="Espace réservé du contenu 10"/>
          <p:cNvSpPr>
            <a:spLocks noGrp="1"/>
          </p:cNvSpPr>
          <p:nvPr>
            <p:ph sz="quarter" idx="13" hasCustomPrompt="1"/>
          </p:nvPr>
        </p:nvSpPr>
        <p:spPr bwMode="auto">
          <a:xfrm>
            <a:off x="452438" y="2968625"/>
            <a:ext cx="5465762" cy="917575"/>
          </a:xfrm>
        </p:spPr>
        <p:txBody>
          <a:bodyPr/>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defRPr/>
            </a:pPr>
            <a:r>
              <a:rPr lang="fr-FR"/>
              <a:t>Cliquez pour modifier les styles du texte du masque</a:t>
            </a:r>
          </a:p>
        </p:txBody>
      </p:sp>
      <p:pic>
        <p:nvPicPr>
          <p:cNvPr id="7" name="Image 6"/>
          <p:cNvPicPr/>
          <p:nvPr userDrawn="1"/>
        </p:nvPicPr>
        <p:blipFill>
          <a:blip r:embed="rId3"/>
          <a:stretch>
            <a:fillRect/>
          </a:stretch>
        </p:blipFill>
        <p:spPr bwMode="auto">
          <a:xfrm>
            <a:off x="9626600" y="5185847"/>
            <a:ext cx="1716329" cy="1041502"/>
          </a:xfrm>
          <a:prstGeom prst="rect">
            <a:avLst/>
          </a:prstGeom>
          <a:ln>
            <a:noFill/>
          </a:ln>
        </p:spPr>
      </p:pic>
    </p:spTree>
  </p:cSld>
  <p:clrMapOvr>
    <a:masterClrMapping/>
  </p:clrMapOvr>
  <p:hf/>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preserve="1" userDrawn="1">
  <p:cSld name="Titre intermédiaire">
    <p:bg>
      <p:bgPr>
        <a:blipFill>
          <a:blip r:embed="rId2"/>
          <a:stretch>
            <a:fillRect/>
          </a:stretch>
        </a:blipFill>
        <a:effectLst/>
      </p:bgPr>
    </p:bg>
    <p:spTree>
      <p:nvGrpSpPr>
        <p:cNvPr id="1" name=""/>
        <p:cNvGrpSpPr/>
        <p:nvPr/>
      </p:nvGrpSpPr>
      <p:grpSpPr bwMode="auto">
        <a:xfrm>
          <a:off x="0" y="0"/>
          <a:ext cx="0" cy="0"/>
          <a:chOff x="0" y="0"/>
          <a:chExt cx="0" cy="0"/>
        </a:xfrm>
      </p:grpSpPr>
      <p:sp>
        <p:nvSpPr>
          <p:cNvPr id="4" name="Titre 1"/>
          <p:cNvSpPr>
            <a:spLocks noGrp="1"/>
          </p:cNvSpPr>
          <p:nvPr>
            <p:ph type="title" hasCustomPrompt="1"/>
          </p:nvPr>
        </p:nvSpPr>
        <p:spPr bwMode="auto">
          <a:xfrm>
            <a:off x="1130300" y="2146299"/>
            <a:ext cx="10648012" cy="694797"/>
          </a:xfrm>
        </p:spPr>
        <p:txBody>
          <a:bodyPr/>
          <a:lstStyle>
            <a:lvl1pPr algn="l">
              <a:defRPr lang="fr-FR" sz="3000" b="1">
                <a:solidFill>
                  <a:schemeClr val="bg1"/>
                </a:solidFill>
                <a:latin typeface="Georgia" panose="02040502050405020303"/>
                <a:ea typeface="Georgia" panose="02040502050405020303"/>
              </a:defRPr>
            </a:lvl1pPr>
          </a:lstStyle>
          <a:p>
            <a:pPr lvl="0" algn="l">
              <a:defRPr/>
            </a:pPr>
            <a:r>
              <a:rPr lang="fr-FR"/>
              <a:t>Cliquez et modifiez le titre</a:t>
            </a:r>
          </a:p>
        </p:txBody>
      </p:sp>
      <p:sp>
        <p:nvSpPr>
          <p:cNvPr id="5" name="Rectangle 5"/>
          <p:cNvSpPr/>
          <p:nvPr userDrawn="1"/>
        </p:nvSpPr>
        <p:spPr bwMode="auto">
          <a:xfrm>
            <a:off x="1181099" y="2823097"/>
            <a:ext cx="4710897"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6" name="Espace réservé du contenu 7"/>
          <p:cNvSpPr>
            <a:spLocks noGrp="1"/>
          </p:cNvSpPr>
          <p:nvPr>
            <p:ph sz="quarter" idx="13" hasCustomPrompt="1"/>
          </p:nvPr>
        </p:nvSpPr>
        <p:spPr bwMode="auto">
          <a:xfrm>
            <a:off x="1181099" y="2997200"/>
            <a:ext cx="5676900" cy="1816100"/>
          </a:xfrm>
        </p:spPr>
        <p:txBody>
          <a:bodyPr/>
          <a:lstStyle>
            <a:lvl1pPr marL="228600" indent="-228600">
              <a:buNone/>
              <a:defRPr lang="fr-FR" sz="2600" b="0" i="1">
                <a:solidFill>
                  <a:schemeClr val="bg1"/>
                </a:solidFill>
                <a:latin typeface="Georgia" panose="02040502050405020303"/>
                <a:ea typeface="Georgia" panose="02040502050405020303"/>
              </a:defRPr>
            </a:lvl1pPr>
          </a:lstStyle>
          <a:p>
            <a:pPr marL="0" lvl="0" indent="0">
              <a:defRPr/>
            </a:pPr>
            <a:r>
              <a:rPr lang="fr-FR"/>
              <a:t>Cliquez pour modifier les styles du texte du masque</a:t>
            </a:r>
          </a:p>
        </p:txBody>
      </p:sp>
    </p:spTree>
  </p:cSld>
  <p:clrMapOvr>
    <a:masterClrMapping/>
  </p:clrMapOvr>
  <p:hf/>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obj" preserve="1" userDrawn="1">
  <p:cSld name="Titre et contenu">
    <p:spTree>
      <p:nvGrpSpPr>
        <p:cNvPr id="1" name=""/>
        <p:cNvGrpSpPr/>
        <p:nvPr/>
      </p:nvGrpSpPr>
      <p:grpSpPr bwMode="auto">
        <a:xfrm>
          <a:off x="0" y="0"/>
          <a:ext cx="0" cy="0"/>
          <a:chOff x="0" y="0"/>
          <a:chExt cx="0" cy="0"/>
        </a:xfrm>
      </p:grpSpPr>
      <p:sp>
        <p:nvSpPr>
          <p:cNvPr id="4" name="Forme libre 18"/>
          <p:cNvSpPr/>
          <p:nvPr userDrawn="1"/>
        </p:nvSpPr>
        <p:spPr bwMode="auto">
          <a:xfrm>
            <a:off x="-4712" y="-2356"/>
            <a:ext cx="256890" cy="256877"/>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a typeface="Arial" panose="020B0604020202020204"/>
            </a:endParaRPr>
          </a:p>
        </p:txBody>
      </p:sp>
      <p:grpSp>
        <p:nvGrpSpPr>
          <p:cNvPr id="5" name="Grouper 13"/>
          <p:cNvGrpSpPr/>
          <p:nvPr userDrawn="1"/>
        </p:nvGrpSpPr>
        <p:grpSpPr bwMode="auto">
          <a:xfrm>
            <a:off x="0" y="136313"/>
            <a:ext cx="1128128" cy="799613"/>
            <a:chOff x="0" y="136313"/>
            <a:chExt cx="1128128" cy="804749"/>
          </a:xfrm>
        </p:grpSpPr>
        <p:sp>
          <p:nvSpPr>
            <p:cNvPr id="6" name="Forme libre 15"/>
            <p:cNvSpPr/>
            <p:nvPr userDrawn="1"/>
          </p:nvSpPr>
          <p:spPr bwMode="auto">
            <a:xfrm>
              <a:off x="0" y="547593"/>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a typeface="Arial" panose="020B0604020202020204"/>
              </a:endParaRPr>
            </a:p>
          </p:txBody>
        </p:sp>
        <p:sp>
          <p:nvSpPr>
            <p:cNvPr id="7" name="Forme libre 16"/>
            <p:cNvSpPr/>
            <p:nvPr userDrawn="1"/>
          </p:nvSpPr>
          <p:spPr bwMode="auto">
            <a:xfrm>
              <a:off x="2061" y="136313"/>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1" fmla="*/ 0 w 1126067"/>
                <a:gd name="connsiteY0-2" fmla="*/ 0 h 804333"/>
                <a:gd name="connsiteX1-3" fmla="*/ 0 w 1126067"/>
                <a:gd name="connsiteY1-4" fmla="*/ 431800 h 804333"/>
                <a:gd name="connsiteX2-5" fmla="*/ 474133 w 1126067"/>
                <a:gd name="connsiteY2-6" fmla="*/ 804333 h 804333"/>
                <a:gd name="connsiteX3-7" fmla="*/ 1126067 w 1126067"/>
                <a:gd name="connsiteY3-8" fmla="*/ 270934 h 804333"/>
                <a:gd name="connsiteX4-9" fmla="*/ 0 w 1126067"/>
                <a:gd name="connsiteY4-10" fmla="*/ 0 h 8043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26067" h="804333" extrusionOk="0">
                  <a:moveTo>
                    <a:pt x="0" y="0"/>
                  </a:moveTo>
                  <a:lnTo>
                    <a:pt x="0" y="431800"/>
                  </a:lnTo>
                  <a:lnTo>
                    <a:pt x="474133" y="804333"/>
                  </a:lnTo>
                  <a:lnTo>
                    <a:pt x="1126067" y="270934"/>
                  </a:lnTo>
                  <a:lnTo>
                    <a:pt x="0" y="0"/>
                  </a:lnTo>
                  <a:close/>
                </a:path>
              </a:pathLst>
            </a:custGeom>
            <a:solidFill>
              <a:srgbClr val="B1B3B4"/>
            </a:solidFill>
            <a:ln>
              <a:solidFill>
                <a:srgbClr val="B1B3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a typeface="Arial" panose="020B0604020202020204"/>
              </a:endParaRPr>
            </a:p>
          </p:txBody>
        </p:sp>
      </p:grpSp>
      <p:sp>
        <p:nvSpPr>
          <p:cNvPr id="8" name="Forme libre 14"/>
          <p:cNvSpPr/>
          <p:nvPr userDrawn="1"/>
        </p:nvSpPr>
        <p:spPr bwMode="auto">
          <a:xfrm>
            <a:off x="166315" y="-3159"/>
            <a:ext cx="12025685" cy="938672"/>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1" fmla="*/ 303551 w 7321315"/>
              <a:gd name="connsiteY0-2" fmla="*/ 936885 h 936885"/>
              <a:gd name="connsiteX1-3" fmla="*/ 963118 w 7321315"/>
              <a:gd name="connsiteY1-4" fmla="*/ 393492 h 936885"/>
              <a:gd name="connsiteX2-5" fmla="*/ 48718 w 7321315"/>
              <a:gd name="connsiteY2-6" fmla="*/ 176134 h 936885"/>
              <a:gd name="connsiteX3-7" fmla="*/ 0 w 7321315"/>
              <a:gd name="connsiteY3-8" fmla="*/ 0 h 936885"/>
              <a:gd name="connsiteX4-9" fmla="*/ 1558977 w 7321315"/>
              <a:gd name="connsiteY4-10" fmla="*/ 3748 h 936885"/>
              <a:gd name="connsiteX5-11" fmla="*/ 7321315 w 7321315"/>
              <a:gd name="connsiteY5-12" fmla="*/ 827023 h 936885"/>
              <a:gd name="connsiteX6-13" fmla="*/ 303551 w 7321315"/>
              <a:gd name="connsiteY6-14" fmla="*/ 936885 h 936885"/>
              <a:gd name="connsiteX0-15" fmla="*/ 303551 w 12001599"/>
              <a:gd name="connsiteY0-16" fmla="*/ 936885 h 936885"/>
              <a:gd name="connsiteX1-17" fmla="*/ 963118 w 12001599"/>
              <a:gd name="connsiteY1-18" fmla="*/ 393492 h 936885"/>
              <a:gd name="connsiteX2-19" fmla="*/ 48718 w 12001599"/>
              <a:gd name="connsiteY2-20" fmla="*/ 176134 h 936885"/>
              <a:gd name="connsiteX3-21" fmla="*/ 0 w 12001599"/>
              <a:gd name="connsiteY3-22" fmla="*/ 0 h 936885"/>
              <a:gd name="connsiteX4-23" fmla="*/ 1558977 w 12001599"/>
              <a:gd name="connsiteY4-24" fmla="*/ 3748 h 936885"/>
              <a:gd name="connsiteX5-25" fmla="*/ 12001599 w 12001599"/>
              <a:gd name="connsiteY5-26" fmla="*/ 887181 h 936885"/>
              <a:gd name="connsiteX6-27" fmla="*/ 303551 w 12001599"/>
              <a:gd name="connsiteY6-28" fmla="*/ 936885 h 936885"/>
              <a:gd name="connsiteX0-29" fmla="*/ 303551 w 12001599"/>
              <a:gd name="connsiteY0-30" fmla="*/ 957200 h 957200"/>
              <a:gd name="connsiteX1-31" fmla="*/ 963118 w 12001599"/>
              <a:gd name="connsiteY1-32" fmla="*/ 413807 h 957200"/>
              <a:gd name="connsiteX2-33" fmla="*/ 48718 w 12001599"/>
              <a:gd name="connsiteY2-34" fmla="*/ 196449 h 957200"/>
              <a:gd name="connsiteX3-35" fmla="*/ 0 w 12001599"/>
              <a:gd name="connsiteY3-36" fmla="*/ 20315 h 957200"/>
              <a:gd name="connsiteX4-37" fmla="*/ 10378124 w 12001599"/>
              <a:gd name="connsiteY4-38" fmla="*/ 0 h 957200"/>
              <a:gd name="connsiteX5-39" fmla="*/ 12001599 w 12001599"/>
              <a:gd name="connsiteY5-40" fmla="*/ 907496 h 957200"/>
              <a:gd name="connsiteX6-41" fmla="*/ 303551 w 12001599"/>
              <a:gd name="connsiteY6-42" fmla="*/ 957200 h 957200"/>
              <a:gd name="connsiteX0-43" fmla="*/ 303551 w 12001599"/>
              <a:gd name="connsiteY0-44" fmla="*/ 957200 h 957200"/>
              <a:gd name="connsiteX1-45" fmla="*/ 963118 w 12001599"/>
              <a:gd name="connsiteY1-46" fmla="*/ 413807 h 957200"/>
              <a:gd name="connsiteX2-47" fmla="*/ 48718 w 12001599"/>
              <a:gd name="connsiteY2-48" fmla="*/ 196449 h 957200"/>
              <a:gd name="connsiteX3-49" fmla="*/ 0 w 12001599"/>
              <a:gd name="connsiteY3-50" fmla="*/ 20315 h 957200"/>
              <a:gd name="connsiteX4-51" fmla="*/ 10378124 w 12001599"/>
              <a:gd name="connsiteY4-52" fmla="*/ 0 h 957200"/>
              <a:gd name="connsiteX5-53" fmla="*/ 12001599 w 12001599"/>
              <a:gd name="connsiteY5-54" fmla="*/ 907496 h 957200"/>
              <a:gd name="connsiteX6-55" fmla="*/ 303551 w 12001599"/>
              <a:gd name="connsiteY6-56" fmla="*/ 957200 h 957200"/>
              <a:gd name="connsiteX0-57" fmla="*/ 303551 w 12001599"/>
              <a:gd name="connsiteY0-58" fmla="*/ 936885 h 936885"/>
              <a:gd name="connsiteX1-59" fmla="*/ 963118 w 12001599"/>
              <a:gd name="connsiteY1-60" fmla="*/ 393492 h 936885"/>
              <a:gd name="connsiteX2-61" fmla="*/ 48718 w 12001599"/>
              <a:gd name="connsiteY2-62" fmla="*/ 176134 h 936885"/>
              <a:gd name="connsiteX3-63" fmla="*/ 0 w 12001599"/>
              <a:gd name="connsiteY3-64" fmla="*/ 0 h 936885"/>
              <a:gd name="connsiteX4-65" fmla="*/ 11990355 w 12001599"/>
              <a:gd name="connsiteY4-66" fmla="*/ 3748 h 936885"/>
              <a:gd name="connsiteX5-67" fmla="*/ 12001599 w 12001599"/>
              <a:gd name="connsiteY5-68" fmla="*/ 887181 h 936885"/>
              <a:gd name="connsiteX6-69" fmla="*/ 303551 w 12001599"/>
              <a:gd name="connsiteY6-70" fmla="*/ 936885 h 936885"/>
              <a:gd name="connsiteX0-71" fmla="*/ 303551 w 12019291"/>
              <a:gd name="connsiteY0-72" fmla="*/ 936885 h 936885"/>
              <a:gd name="connsiteX1-73" fmla="*/ 963118 w 12019291"/>
              <a:gd name="connsiteY1-74" fmla="*/ 393492 h 936885"/>
              <a:gd name="connsiteX2-75" fmla="*/ 48718 w 12019291"/>
              <a:gd name="connsiteY2-76" fmla="*/ 176134 h 936885"/>
              <a:gd name="connsiteX3-77" fmla="*/ 0 w 12019291"/>
              <a:gd name="connsiteY3-78" fmla="*/ 0 h 936885"/>
              <a:gd name="connsiteX4-79" fmla="*/ 12019291 w 12019291"/>
              <a:gd name="connsiteY4-80" fmla="*/ 9536 h 936885"/>
              <a:gd name="connsiteX5-81" fmla="*/ 12001599 w 12019291"/>
              <a:gd name="connsiteY5-82" fmla="*/ 887181 h 936885"/>
              <a:gd name="connsiteX6-83" fmla="*/ 303551 w 12019291"/>
              <a:gd name="connsiteY6-84" fmla="*/ 936885 h 936885"/>
              <a:gd name="connsiteX0-85" fmla="*/ 303551 w 12019291"/>
              <a:gd name="connsiteY0-86" fmla="*/ 936885 h 936885"/>
              <a:gd name="connsiteX1-87" fmla="*/ 963118 w 12019291"/>
              <a:gd name="connsiteY1-88" fmla="*/ 393492 h 936885"/>
              <a:gd name="connsiteX2-89" fmla="*/ 48718 w 12019291"/>
              <a:gd name="connsiteY2-90" fmla="*/ 176134 h 936885"/>
              <a:gd name="connsiteX3-91" fmla="*/ 0 w 12019291"/>
              <a:gd name="connsiteY3-92" fmla="*/ 0 h 936885"/>
              <a:gd name="connsiteX4-93" fmla="*/ 12019291 w 12019291"/>
              <a:gd name="connsiteY4-94" fmla="*/ 9536 h 936885"/>
              <a:gd name="connsiteX5-95" fmla="*/ 12018961 w 12019291"/>
              <a:gd name="connsiteY5-96" fmla="*/ 892969 h 936885"/>
              <a:gd name="connsiteX6-97" fmla="*/ 303551 w 12019291"/>
              <a:gd name="connsiteY6-98" fmla="*/ 936885 h 936885"/>
              <a:gd name="connsiteX0-99" fmla="*/ 303551 w 12019291"/>
              <a:gd name="connsiteY0-100" fmla="*/ 936885 h 936885"/>
              <a:gd name="connsiteX1-101" fmla="*/ 963118 w 12019291"/>
              <a:gd name="connsiteY1-102" fmla="*/ 393492 h 936885"/>
              <a:gd name="connsiteX2-103" fmla="*/ 48718 w 12019291"/>
              <a:gd name="connsiteY2-104" fmla="*/ 176134 h 936885"/>
              <a:gd name="connsiteX3-105" fmla="*/ 0 w 12019291"/>
              <a:gd name="connsiteY3-106" fmla="*/ 0 h 936885"/>
              <a:gd name="connsiteX4-107" fmla="*/ 12019291 w 12019291"/>
              <a:gd name="connsiteY4-108" fmla="*/ 15324 h 936885"/>
              <a:gd name="connsiteX5-109" fmla="*/ 12018961 w 12019291"/>
              <a:gd name="connsiteY5-110" fmla="*/ 892969 h 936885"/>
              <a:gd name="connsiteX6-111" fmla="*/ 303551 w 12019291"/>
              <a:gd name="connsiteY6-112" fmla="*/ 936885 h 936885"/>
              <a:gd name="connsiteX0-113" fmla="*/ 303551 w 12019291"/>
              <a:gd name="connsiteY0-114" fmla="*/ 938923 h 938923"/>
              <a:gd name="connsiteX1-115" fmla="*/ 963118 w 12019291"/>
              <a:gd name="connsiteY1-116" fmla="*/ 395530 h 938923"/>
              <a:gd name="connsiteX2-117" fmla="*/ 48718 w 12019291"/>
              <a:gd name="connsiteY2-118" fmla="*/ 178172 h 938923"/>
              <a:gd name="connsiteX3-119" fmla="*/ 0 w 12019291"/>
              <a:gd name="connsiteY3-120" fmla="*/ 2038 h 938923"/>
              <a:gd name="connsiteX4-121" fmla="*/ 12019291 w 12019291"/>
              <a:gd name="connsiteY4-122" fmla="*/ 0 h 938923"/>
              <a:gd name="connsiteX5-123" fmla="*/ 12018961 w 12019291"/>
              <a:gd name="connsiteY5-124" fmla="*/ 895007 h 938923"/>
              <a:gd name="connsiteX6-125" fmla="*/ 303551 w 12019291"/>
              <a:gd name="connsiteY6-126" fmla="*/ 938923 h 938923"/>
              <a:gd name="connsiteX0-127" fmla="*/ 303551 w 12025685"/>
              <a:gd name="connsiteY0-128" fmla="*/ 938923 h 938923"/>
              <a:gd name="connsiteX1-129" fmla="*/ 963118 w 12025685"/>
              <a:gd name="connsiteY1-130" fmla="*/ 395530 h 938923"/>
              <a:gd name="connsiteX2-131" fmla="*/ 48718 w 12025685"/>
              <a:gd name="connsiteY2-132" fmla="*/ 178172 h 938923"/>
              <a:gd name="connsiteX3-133" fmla="*/ 0 w 12025685"/>
              <a:gd name="connsiteY3-134" fmla="*/ 2038 h 938923"/>
              <a:gd name="connsiteX4-135" fmla="*/ 12019291 w 12025685"/>
              <a:gd name="connsiteY4-136" fmla="*/ 0 h 938923"/>
              <a:gd name="connsiteX5-137" fmla="*/ 12025685 w 12025685"/>
              <a:gd name="connsiteY5-138" fmla="*/ 928624 h 938923"/>
              <a:gd name="connsiteX6-139" fmla="*/ 303551 w 12025685"/>
              <a:gd name="connsiteY6-140" fmla="*/ 938923 h 938923"/>
              <a:gd name="connsiteX0-141" fmla="*/ 303551 w 12025685"/>
              <a:gd name="connsiteY0-142" fmla="*/ 938923 h 942071"/>
              <a:gd name="connsiteX1-143" fmla="*/ 963118 w 12025685"/>
              <a:gd name="connsiteY1-144" fmla="*/ 395530 h 942071"/>
              <a:gd name="connsiteX2-145" fmla="*/ 48718 w 12025685"/>
              <a:gd name="connsiteY2-146" fmla="*/ 178172 h 942071"/>
              <a:gd name="connsiteX3-147" fmla="*/ 0 w 12025685"/>
              <a:gd name="connsiteY3-148" fmla="*/ 2038 h 942071"/>
              <a:gd name="connsiteX4-149" fmla="*/ 12019291 w 12025685"/>
              <a:gd name="connsiteY4-150" fmla="*/ 0 h 942071"/>
              <a:gd name="connsiteX5-151" fmla="*/ 12025685 w 12025685"/>
              <a:gd name="connsiteY5-152" fmla="*/ 942071 h 942071"/>
              <a:gd name="connsiteX6-153" fmla="*/ 303551 w 12025685"/>
              <a:gd name="connsiteY6-154" fmla="*/ 938923 h 9420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a typeface="Arial" panose="020B0604020202020204"/>
            </a:endParaRPr>
          </a:p>
        </p:txBody>
      </p:sp>
      <p:sp>
        <p:nvSpPr>
          <p:cNvPr id="9" name="Titre 1"/>
          <p:cNvSpPr>
            <a:spLocks noGrp="1"/>
          </p:cNvSpPr>
          <p:nvPr userDrawn="1">
            <p:ph type="title" hasCustomPrompt="1"/>
          </p:nvPr>
        </p:nvSpPr>
        <p:spPr bwMode="auto">
          <a:xfrm>
            <a:off x="656493" y="-1"/>
            <a:ext cx="11535507" cy="935513"/>
          </a:xfrm>
        </p:spPr>
        <p:txBody>
          <a:bodyPr anchor="ctr"/>
          <a:lstStyle>
            <a:lvl1pPr>
              <a:defRPr>
                <a:solidFill>
                  <a:schemeClr val="bg1"/>
                </a:solidFill>
                <a:latin typeface="Arial" panose="020B0604020202020204"/>
                <a:ea typeface="Arial" panose="020B0604020202020204"/>
              </a:defRPr>
            </a:lvl1pPr>
          </a:lstStyle>
          <a:p>
            <a:pPr>
              <a:defRPr/>
            </a:pPr>
            <a:r>
              <a:rPr lang="fr-FR"/>
              <a:t>Cliquez et modifiez le titre</a:t>
            </a:r>
          </a:p>
        </p:txBody>
      </p:sp>
      <p:sp>
        <p:nvSpPr>
          <p:cNvPr id="10" name="Espace réservé du contenu 2"/>
          <p:cNvSpPr>
            <a:spLocks noGrp="1"/>
          </p:cNvSpPr>
          <p:nvPr userDrawn="1">
            <p:ph idx="1" hasCustomPrompt="1"/>
          </p:nvPr>
        </p:nvSpPr>
        <p:spPr bwMode="auto">
          <a:xfrm>
            <a:off x="465513" y="1535723"/>
            <a:ext cx="11492025" cy="4641240"/>
          </a:xfrm>
        </p:spPr>
        <p:txBody>
          <a:bodyPr>
            <a:normAutofit/>
          </a:bodyPr>
          <a:lstStyle>
            <a:lvl1pPr>
              <a:defRPr sz="3600">
                <a:latin typeface="Arial" panose="020B0604020202020204"/>
                <a:ea typeface="Arial" panose="020B0604020202020204"/>
              </a:defRPr>
            </a:lvl1pPr>
            <a:lvl2pPr>
              <a:defRPr sz="3200">
                <a:latin typeface="Arial" panose="020B0604020202020204"/>
                <a:ea typeface="Arial" panose="020B0604020202020204"/>
              </a:defRPr>
            </a:lvl2pPr>
            <a:lvl3pPr>
              <a:defRPr sz="2800">
                <a:latin typeface="Arial" panose="020B0604020202020204"/>
                <a:ea typeface="Arial" panose="020B0604020202020204"/>
              </a:defRPr>
            </a:lvl3pPr>
            <a:lvl4pPr>
              <a:defRPr sz="2400">
                <a:latin typeface="Arial" panose="020B0604020202020204"/>
                <a:ea typeface="Arial" panose="020B0604020202020204"/>
              </a:defRPr>
            </a:lvl4pPr>
            <a:lvl5pPr>
              <a:defRPr sz="2400">
                <a:latin typeface="Arial" panose="020B0604020202020204"/>
                <a:ea typeface="Arial" panose="020B0604020202020204"/>
              </a:defRPr>
            </a:lvl5pPr>
          </a:lstStyle>
          <a:p>
            <a:pPr lvl="0">
              <a:defRPr/>
            </a:pPr>
            <a:r>
              <a:rPr lang="fr-FR"/>
              <a:t>Cliquez pour modifier les styles du texte du masque</a:t>
            </a:r>
          </a:p>
          <a:p>
            <a:pPr lvl="1">
              <a:defRPr/>
            </a:pPr>
            <a:r>
              <a:rPr lang="fr-FR"/>
              <a:t>Deuxième niveau</a:t>
            </a:r>
          </a:p>
          <a:p>
            <a:pPr lvl="2">
              <a:defRPr/>
            </a:pPr>
            <a:r>
              <a:rPr lang="fr-FR"/>
              <a:t>Troisième niveau</a:t>
            </a:r>
          </a:p>
          <a:p>
            <a:pPr lvl="3">
              <a:defRPr/>
            </a:pPr>
            <a:r>
              <a:rPr lang="fr-FR"/>
              <a:t>Quatrième niveau</a:t>
            </a:r>
          </a:p>
          <a:p>
            <a:pPr lvl="4">
              <a:defRPr/>
            </a:pPr>
            <a:r>
              <a:rPr lang="fr-FR"/>
              <a:t>Cinquième niveau</a:t>
            </a:r>
          </a:p>
        </p:txBody>
      </p:sp>
      <p:sp>
        <p:nvSpPr>
          <p:cNvPr id="11" name="Espace réservé de la date 3"/>
          <p:cNvSpPr>
            <a:spLocks noGrp="1"/>
          </p:cNvSpPr>
          <p:nvPr userDrawn="1">
            <p:ph type="dt" sz="half" idx="10"/>
          </p:nvPr>
        </p:nvSpPr>
        <p:spPr bwMode="auto">
          <a:xfrm>
            <a:off x="0" y="6492875"/>
            <a:ext cx="2743200" cy="365125"/>
          </a:xfrm>
        </p:spPr>
        <p:txBody>
          <a:bodyPr/>
          <a:lstStyle>
            <a:lvl1pPr>
              <a:defRPr>
                <a:latin typeface="Arial" panose="020B0604020202020204"/>
                <a:ea typeface="Arial" panose="020B0604020202020204"/>
              </a:defRPr>
            </a:lvl1pPr>
          </a:lstStyle>
          <a:p>
            <a:pPr>
              <a:defRPr/>
            </a:pPr>
            <a:fld id="{571799DC-901E-B14A-8054-0AE0FDF86F9C}" type="datetime1">
              <a:rPr lang="it-IT"/>
              <a:t>25/03/2020</a:t>
            </a:fld>
            <a:endParaRPr lang="fr-FR"/>
          </a:p>
        </p:txBody>
      </p:sp>
      <p:sp>
        <p:nvSpPr>
          <p:cNvPr id="12" name="Espace réservé du pied de page 4"/>
          <p:cNvSpPr>
            <a:spLocks noGrp="1"/>
          </p:cNvSpPr>
          <p:nvPr userDrawn="1">
            <p:ph type="ftr" sz="quarter" idx="11"/>
          </p:nvPr>
        </p:nvSpPr>
        <p:spPr bwMode="auto">
          <a:xfrm>
            <a:off x="4038600" y="6471871"/>
            <a:ext cx="4114800" cy="365125"/>
          </a:xfrm>
        </p:spPr>
        <p:txBody>
          <a:bodyPr/>
          <a:lstStyle>
            <a:lvl1pPr>
              <a:defRPr>
                <a:latin typeface="Arial" panose="020B0604020202020204"/>
                <a:ea typeface="Arial" panose="020B0604020202020204"/>
              </a:defRPr>
            </a:lvl1pPr>
          </a:lstStyle>
          <a:p>
            <a:pPr>
              <a:defRPr/>
            </a:pPr>
            <a:r>
              <a:rPr lang="fr-FR"/>
              <a:t>ISAE-SUPAERO</a:t>
            </a:r>
          </a:p>
        </p:txBody>
      </p:sp>
      <p:sp>
        <p:nvSpPr>
          <p:cNvPr id="13" name="Espace réservé du numéro de diapositive 5"/>
          <p:cNvSpPr>
            <a:spLocks noGrp="1"/>
          </p:cNvSpPr>
          <p:nvPr userDrawn="1">
            <p:ph type="sldNum" sz="quarter" idx="12"/>
          </p:nvPr>
        </p:nvSpPr>
        <p:spPr bwMode="auto">
          <a:xfrm>
            <a:off x="9448799" y="6474435"/>
            <a:ext cx="2743200" cy="365125"/>
          </a:xfrm>
        </p:spPr>
        <p:txBody>
          <a:bodyPr/>
          <a:lstStyle>
            <a:lvl1pPr>
              <a:defRPr>
                <a:latin typeface="Arial" panose="020B0604020202020204"/>
                <a:ea typeface="Arial" panose="020B0604020202020204"/>
              </a:defRPr>
            </a:lvl1pPr>
          </a:lstStyle>
          <a:p>
            <a:pPr>
              <a:defRPr/>
            </a:pPr>
            <a:fld id="{5E177536-18BF-1743-A360-A4663329E682}" type="slidenum">
              <a:rPr/>
              <a:t>‹#›</a:t>
            </a:fld>
            <a:endParaRPr lang="fr-FR"/>
          </a:p>
        </p:txBody>
      </p:sp>
    </p:spTree>
  </p:cSld>
  <p:clrMapOvr>
    <a:masterClrMapping/>
  </p:clrMapOvr>
  <p:hf/>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preserve="1" userDrawn="1">
  <p:cSld name="1_Deux contenus">
    <p:spTree>
      <p:nvGrpSpPr>
        <p:cNvPr id="1" name=""/>
        <p:cNvGrpSpPr/>
        <p:nvPr/>
      </p:nvGrpSpPr>
      <p:grpSpPr bwMode="auto">
        <a:xfrm>
          <a:off x="0" y="0"/>
          <a:ext cx="0" cy="0"/>
          <a:chOff x="0" y="0"/>
          <a:chExt cx="0" cy="0"/>
        </a:xfrm>
      </p:grpSpPr>
      <p:sp>
        <p:nvSpPr>
          <p:cNvPr id="4" name="Espace réservé du contenu 2"/>
          <p:cNvSpPr>
            <a:spLocks noGrp="1"/>
          </p:cNvSpPr>
          <p:nvPr>
            <p:ph sz="half" idx="1" hasCustomPrompt="1"/>
          </p:nvPr>
        </p:nvSpPr>
        <p:spPr bwMode="auto">
          <a:xfrm>
            <a:off x="838200" y="1825625"/>
            <a:ext cx="5181600" cy="4351338"/>
          </a:xfrm>
        </p:spPr>
        <p:txBody>
          <a:bodyPr/>
          <a:lstStyle/>
          <a:p>
            <a:pPr lvl="0">
              <a:defRPr/>
            </a:pPr>
            <a:r>
              <a:rPr lang="fr-FR"/>
              <a:t>Cliquez pour modifier les styles du texte du masque</a:t>
            </a:r>
          </a:p>
          <a:p>
            <a:pPr lvl="1">
              <a:defRPr/>
            </a:pPr>
            <a:r>
              <a:rPr lang="fr-FR"/>
              <a:t>Deuxième niveau</a:t>
            </a:r>
          </a:p>
          <a:p>
            <a:pPr lvl="2">
              <a:defRPr/>
            </a:pPr>
            <a:r>
              <a:rPr lang="fr-FR"/>
              <a:t>Troisième niveau</a:t>
            </a:r>
          </a:p>
          <a:p>
            <a:pPr lvl="3">
              <a:defRPr/>
            </a:pPr>
            <a:r>
              <a:rPr lang="fr-FR"/>
              <a:t>Quatrième niveau</a:t>
            </a:r>
          </a:p>
          <a:p>
            <a:pPr lvl="4">
              <a:defRPr/>
            </a:pPr>
            <a:r>
              <a:rPr lang="fr-FR"/>
              <a:t>Cinquième niveau</a:t>
            </a:r>
          </a:p>
        </p:txBody>
      </p:sp>
      <p:sp>
        <p:nvSpPr>
          <p:cNvPr id="5" name="Espace réservé du contenu 3"/>
          <p:cNvSpPr>
            <a:spLocks noGrp="1"/>
          </p:cNvSpPr>
          <p:nvPr>
            <p:ph sz="half" idx="2" hasCustomPrompt="1"/>
          </p:nvPr>
        </p:nvSpPr>
        <p:spPr bwMode="auto">
          <a:xfrm>
            <a:off x="6172200" y="1825625"/>
            <a:ext cx="5181600" cy="4351338"/>
          </a:xfrm>
        </p:spPr>
        <p:txBody>
          <a:bodyPr/>
          <a:lstStyle/>
          <a:p>
            <a:pPr lvl="0">
              <a:defRPr/>
            </a:pPr>
            <a:r>
              <a:rPr lang="fr-FR"/>
              <a:t>Cliquez pour modifier les styles du texte du masque</a:t>
            </a:r>
          </a:p>
          <a:p>
            <a:pPr lvl="1">
              <a:defRPr/>
            </a:pPr>
            <a:r>
              <a:rPr lang="fr-FR"/>
              <a:t>Deuxième niveau</a:t>
            </a:r>
          </a:p>
          <a:p>
            <a:pPr lvl="2">
              <a:defRPr/>
            </a:pPr>
            <a:r>
              <a:rPr lang="fr-FR"/>
              <a:t>Troisième niveau</a:t>
            </a:r>
          </a:p>
          <a:p>
            <a:pPr lvl="3">
              <a:defRPr/>
            </a:pPr>
            <a:r>
              <a:rPr lang="fr-FR"/>
              <a:t>Quatrième niveau</a:t>
            </a:r>
          </a:p>
          <a:p>
            <a:pPr lvl="4">
              <a:defRPr/>
            </a:pPr>
            <a:r>
              <a:rPr lang="fr-FR"/>
              <a:t>Cinquième niveau</a:t>
            </a:r>
          </a:p>
        </p:txBody>
      </p:sp>
      <p:sp>
        <p:nvSpPr>
          <p:cNvPr id="6" name="Espace réservé de la date 4"/>
          <p:cNvSpPr>
            <a:spLocks noGrp="1"/>
          </p:cNvSpPr>
          <p:nvPr>
            <p:ph type="dt" sz="half" idx="10"/>
          </p:nvPr>
        </p:nvSpPr>
        <p:spPr bwMode="auto"/>
        <p:txBody>
          <a:bodyPr/>
          <a:lstStyle/>
          <a:p>
            <a:pPr>
              <a:defRPr/>
            </a:pPr>
            <a:fld id="{CF7091EC-61AD-FD4A-B9B4-7CA93887C7CA}" type="datetime1">
              <a:rPr lang="it-IT"/>
              <a:t>25/03/2020</a:t>
            </a:fld>
            <a:endParaRPr lang="fr-FR"/>
          </a:p>
        </p:txBody>
      </p:sp>
      <p:sp>
        <p:nvSpPr>
          <p:cNvPr id="7" name="Espace réservé du pied de page 5"/>
          <p:cNvSpPr>
            <a:spLocks noGrp="1"/>
          </p:cNvSpPr>
          <p:nvPr>
            <p:ph type="ftr" sz="quarter" idx="11"/>
          </p:nvPr>
        </p:nvSpPr>
        <p:spPr bwMode="auto"/>
        <p:txBody>
          <a:bodyPr/>
          <a:lstStyle/>
          <a:p>
            <a:pPr>
              <a:defRPr/>
            </a:pPr>
            <a:r>
              <a:rPr lang="fr-FR"/>
              <a:t>ISAE-SUPAERO</a:t>
            </a:r>
          </a:p>
        </p:txBody>
      </p:sp>
      <p:sp>
        <p:nvSpPr>
          <p:cNvPr id="8" name="Espace réservé du numéro de diapositive 6"/>
          <p:cNvSpPr>
            <a:spLocks noGrp="1"/>
          </p:cNvSpPr>
          <p:nvPr>
            <p:ph type="sldNum" sz="quarter" idx="12"/>
          </p:nvPr>
        </p:nvSpPr>
        <p:spPr bwMode="auto"/>
        <p:txBody>
          <a:bodyPr/>
          <a:lstStyle/>
          <a:p>
            <a:pPr>
              <a:defRPr/>
            </a:pPr>
            <a:fld id="{5E177536-18BF-1743-A360-A4663329E682}" type="slidenum">
              <a:rPr/>
              <a:t>‹#›</a:t>
            </a:fld>
            <a:endParaRPr lang="fr-FR"/>
          </a:p>
        </p:txBody>
      </p:sp>
      <p:sp>
        <p:nvSpPr>
          <p:cNvPr id="9" name="Forme libre 18"/>
          <p:cNvSpPr/>
          <p:nvPr userDrawn="1"/>
        </p:nvSpPr>
        <p:spPr bwMode="auto">
          <a:xfrm>
            <a:off x="-4712" y="-2356"/>
            <a:ext cx="256890" cy="256877"/>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a typeface="Arial" panose="020B0604020202020204"/>
            </a:endParaRPr>
          </a:p>
        </p:txBody>
      </p:sp>
      <p:grpSp>
        <p:nvGrpSpPr>
          <p:cNvPr id="10" name="Grouper 13"/>
          <p:cNvGrpSpPr/>
          <p:nvPr userDrawn="1"/>
        </p:nvGrpSpPr>
        <p:grpSpPr bwMode="auto">
          <a:xfrm>
            <a:off x="0" y="136313"/>
            <a:ext cx="1128128" cy="799613"/>
            <a:chOff x="0" y="136313"/>
            <a:chExt cx="1128128" cy="804749"/>
          </a:xfrm>
        </p:grpSpPr>
        <p:sp>
          <p:nvSpPr>
            <p:cNvPr id="11" name="Forme libre 15"/>
            <p:cNvSpPr/>
            <p:nvPr userDrawn="1"/>
          </p:nvSpPr>
          <p:spPr bwMode="auto">
            <a:xfrm>
              <a:off x="0" y="547593"/>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a typeface="Arial" panose="020B0604020202020204"/>
              </a:endParaRPr>
            </a:p>
          </p:txBody>
        </p:sp>
        <p:sp>
          <p:nvSpPr>
            <p:cNvPr id="12" name="Forme libre 16"/>
            <p:cNvSpPr/>
            <p:nvPr userDrawn="1"/>
          </p:nvSpPr>
          <p:spPr bwMode="auto">
            <a:xfrm>
              <a:off x="2061" y="136313"/>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1" fmla="*/ 0 w 1126067"/>
                <a:gd name="connsiteY0-2" fmla="*/ 0 h 804333"/>
                <a:gd name="connsiteX1-3" fmla="*/ 0 w 1126067"/>
                <a:gd name="connsiteY1-4" fmla="*/ 431800 h 804333"/>
                <a:gd name="connsiteX2-5" fmla="*/ 474133 w 1126067"/>
                <a:gd name="connsiteY2-6" fmla="*/ 804333 h 804333"/>
                <a:gd name="connsiteX3-7" fmla="*/ 1126067 w 1126067"/>
                <a:gd name="connsiteY3-8" fmla="*/ 270934 h 804333"/>
                <a:gd name="connsiteX4-9" fmla="*/ 0 w 1126067"/>
                <a:gd name="connsiteY4-10" fmla="*/ 0 h 8043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26067" h="804333" extrusionOk="0">
                  <a:moveTo>
                    <a:pt x="0" y="0"/>
                  </a:moveTo>
                  <a:lnTo>
                    <a:pt x="0" y="431800"/>
                  </a:lnTo>
                  <a:lnTo>
                    <a:pt x="474133" y="804333"/>
                  </a:lnTo>
                  <a:lnTo>
                    <a:pt x="1126067" y="270934"/>
                  </a:lnTo>
                  <a:lnTo>
                    <a:pt x="0" y="0"/>
                  </a:lnTo>
                  <a:close/>
                </a:path>
              </a:pathLst>
            </a:custGeom>
            <a:solidFill>
              <a:srgbClr val="B1B3B4"/>
            </a:solidFill>
            <a:ln>
              <a:solidFill>
                <a:srgbClr val="B1B3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a typeface="Arial" panose="020B0604020202020204"/>
              </a:endParaRPr>
            </a:p>
          </p:txBody>
        </p:sp>
      </p:grpSp>
      <p:sp>
        <p:nvSpPr>
          <p:cNvPr id="13" name="Forme libre 14"/>
          <p:cNvSpPr/>
          <p:nvPr userDrawn="1"/>
        </p:nvSpPr>
        <p:spPr bwMode="auto">
          <a:xfrm>
            <a:off x="166315" y="-3159"/>
            <a:ext cx="12025685" cy="938672"/>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1" fmla="*/ 303551 w 7321315"/>
              <a:gd name="connsiteY0-2" fmla="*/ 936885 h 936885"/>
              <a:gd name="connsiteX1-3" fmla="*/ 963118 w 7321315"/>
              <a:gd name="connsiteY1-4" fmla="*/ 393492 h 936885"/>
              <a:gd name="connsiteX2-5" fmla="*/ 48718 w 7321315"/>
              <a:gd name="connsiteY2-6" fmla="*/ 176134 h 936885"/>
              <a:gd name="connsiteX3-7" fmla="*/ 0 w 7321315"/>
              <a:gd name="connsiteY3-8" fmla="*/ 0 h 936885"/>
              <a:gd name="connsiteX4-9" fmla="*/ 1558977 w 7321315"/>
              <a:gd name="connsiteY4-10" fmla="*/ 3748 h 936885"/>
              <a:gd name="connsiteX5-11" fmla="*/ 7321315 w 7321315"/>
              <a:gd name="connsiteY5-12" fmla="*/ 827023 h 936885"/>
              <a:gd name="connsiteX6-13" fmla="*/ 303551 w 7321315"/>
              <a:gd name="connsiteY6-14" fmla="*/ 936885 h 936885"/>
              <a:gd name="connsiteX0-15" fmla="*/ 303551 w 12001599"/>
              <a:gd name="connsiteY0-16" fmla="*/ 936885 h 936885"/>
              <a:gd name="connsiteX1-17" fmla="*/ 963118 w 12001599"/>
              <a:gd name="connsiteY1-18" fmla="*/ 393492 h 936885"/>
              <a:gd name="connsiteX2-19" fmla="*/ 48718 w 12001599"/>
              <a:gd name="connsiteY2-20" fmla="*/ 176134 h 936885"/>
              <a:gd name="connsiteX3-21" fmla="*/ 0 w 12001599"/>
              <a:gd name="connsiteY3-22" fmla="*/ 0 h 936885"/>
              <a:gd name="connsiteX4-23" fmla="*/ 1558977 w 12001599"/>
              <a:gd name="connsiteY4-24" fmla="*/ 3748 h 936885"/>
              <a:gd name="connsiteX5-25" fmla="*/ 12001599 w 12001599"/>
              <a:gd name="connsiteY5-26" fmla="*/ 887181 h 936885"/>
              <a:gd name="connsiteX6-27" fmla="*/ 303551 w 12001599"/>
              <a:gd name="connsiteY6-28" fmla="*/ 936885 h 936885"/>
              <a:gd name="connsiteX0-29" fmla="*/ 303551 w 12001599"/>
              <a:gd name="connsiteY0-30" fmla="*/ 957200 h 957200"/>
              <a:gd name="connsiteX1-31" fmla="*/ 963118 w 12001599"/>
              <a:gd name="connsiteY1-32" fmla="*/ 413807 h 957200"/>
              <a:gd name="connsiteX2-33" fmla="*/ 48718 w 12001599"/>
              <a:gd name="connsiteY2-34" fmla="*/ 196449 h 957200"/>
              <a:gd name="connsiteX3-35" fmla="*/ 0 w 12001599"/>
              <a:gd name="connsiteY3-36" fmla="*/ 20315 h 957200"/>
              <a:gd name="connsiteX4-37" fmla="*/ 10378124 w 12001599"/>
              <a:gd name="connsiteY4-38" fmla="*/ 0 h 957200"/>
              <a:gd name="connsiteX5-39" fmla="*/ 12001599 w 12001599"/>
              <a:gd name="connsiteY5-40" fmla="*/ 907496 h 957200"/>
              <a:gd name="connsiteX6-41" fmla="*/ 303551 w 12001599"/>
              <a:gd name="connsiteY6-42" fmla="*/ 957200 h 957200"/>
              <a:gd name="connsiteX0-43" fmla="*/ 303551 w 12001599"/>
              <a:gd name="connsiteY0-44" fmla="*/ 957200 h 957200"/>
              <a:gd name="connsiteX1-45" fmla="*/ 963118 w 12001599"/>
              <a:gd name="connsiteY1-46" fmla="*/ 413807 h 957200"/>
              <a:gd name="connsiteX2-47" fmla="*/ 48718 w 12001599"/>
              <a:gd name="connsiteY2-48" fmla="*/ 196449 h 957200"/>
              <a:gd name="connsiteX3-49" fmla="*/ 0 w 12001599"/>
              <a:gd name="connsiteY3-50" fmla="*/ 20315 h 957200"/>
              <a:gd name="connsiteX4-51" fmla="*/ 10378124 w 12001599"/>
              <a:gd name="connsiteY4-52" fmla="*/ 0 h 957200"/>
              <a:gd name="connsiteX5-53" fmla="*/ 12001599 w 12001599"/>
              <a:gd name="connsiteY5-54" fmla="*/ 907496 h 957200"/>
              <a:gd name="connsiteX6-55" fmla="*/ 303551 w 12001599"/>
              <a:gd name="connsiteY6-56" fmla="*/ 957200 h 957200"/>
              <a:gd name="connsiteX0-57" fmla="*/ 303551 w 12001599"/>
              <a:gd name="connsiteY0-58" fmla="*/ 936885 h 936885"/>
              <a:gd name="connsiteX1-59" fmla="*/ 963118 w 12001599"/>
              <a:gd name="connsiteY1-60" fmla="*/ 393492 h 936885"/>
              <a:gd name="connsiteX2-61" fmla="*/ 48718 w 12001599"/>
              <a:gd name="connsiteY2-62" fmla="*/ 176134 h 936885"/>
              <a:gd name="connsiteX3-63" fmla="*/ 0 w 12001599"/>
              <a:gd name="connsiteY3-64" fmla="*/ 0 h 936885"/>
              <a:gd name="connsiteX4-65" fmla="*/ 11990355 w 12001599"/>
              <a:gd name="connsiteY4-66" fmla="*/ 3748 h 936885"/>
              <a:gd name="connsiteX5-67" fmla="*/ 12001599 w 12001599"/>
              <a:gd name="connsiteY5-68" fmla="*/ 887181 h 936885"/>
              <a:gd name="connsiteX6-69" fmla="*/ 303551 w 12001599"/>
              <a:gd name="connsiteY6-70" fmla="*/ 936885 h 936885"/>
              <a:gd name="connsiteX0-71" fmla="*/ 303551 w 12019291"/>
              <a:gd name="connsiteY0-72" fmla="*/ 936885 h 936885"/>
              <a:gd name="connsiteX1-73" fmla="*/ 963118 w 12019291"/>
              <a:gd name="connsiteY1-74" fmla="*/ 393492 h 936885"/>
              <a:gd name="connsiteX2-75" fmla="*/ 48718 w 12019291"/>
              <a:gd name="connsiteY2-76" fmla="*/ 176134 h 936885"/>
              <a:gd name="connsiteX3-77" fmla="*/ 0 w 12019291"/>
              <a:gd name="connsiteY3-78" fmla="*/ 0 h 936885"/>
              <a:gd name="connsiteX4-79" fmla="*/ 12019291 w 12019291"/>
              <a:gd name="connsiteY4-80" fmla="*/ 9536 h 936885"/>
              <a:gd name="connsiteX5-81" fmla="*/ 12001599 w 12019291"/>
              <a:gd name="connsiteY5-82" fmla="*/ 887181 h 936885"/>
              <a:gd name="connsiteX6-83" fmla="*/ 303551 w 12019291"/>
              <a:gd name="connsiteY6-84" fmla="*/ 936885 h 936885"/>
              <a:gd name="connsiteX0-85" fmla="*/ 303551 w 12019291"/>
              <a:gd name="connsiteY0-86" fmla="*/ 936885 h 936885"/>
              <a:gd name="connsiteX1-87" fmla="*/ 963118 w 12019291"/>
              <a:gd name="connsiteY1-88" fmla="*/ 393492 h 936885"/>
              <a:gd name="connsiteX2-89" fmla="*/ 48718 w 12019291"/>
              <a:gd name="connsiteY2-90" fmla="*/ 176134 h 936885"/>
              <a:gd name="connsiteX3-91" fmla="*/ 0 w 12019291"/>
              <a:gd name="connsiteY3-92" fmla="*/ 0 h 936885"/>
              <a:gd name="connsiteX4-93" fmla="*/ 12019291 w 12019291"/>
              <a:gd name="connsiteY4-94" fmla="*/ 9536 h 936885"/>
              <a:gd name="connsiteX5-95" fmla="*/ 12018961 w 12019291"/>
              <a:gd name="connsiteY5-96" fmla="*/ 892969 h 936885"/>
              <a:gd name="connsiteX6-97" fmla="*/ 303551 w 12019291"/>
              <a:gd name="connsiteY6-98" fmla="*/ 936885 h 936885"/>
              <a:gd name="connsiteX0-99" fmla="*/ 303551 w 12019291"/>
              <a:gd name="connsiteY0-100" fmla="*/ 936885 h 936885"/>
              <a:gd name="connsiteX1-101" fmla="*/ 963118 w 12019291"/>
              <a:gd name="connsiteY1-102" fmla="*/ 393492 h 936885"/>
              <a:gd name="connsiteX2-103" fmla="*/ 48718 w 12019291"/>
              <a:gd name="connsiteY2-104" fmla="*/ 176134 h 936885"/>
              <a:gd name="connsiteX3-105" fmla="*/ 0 w 12019291"/>
              <a:gd name="connsiteY3-106" fmla="*/ 0 h 936885"/>
              <a:gd name="connsiteX4-107" fmla="*/ 12019291 w 12019291"/>
              <a:gd name="connsiteY4-108" fmla="*/ 15324 h 936885"/>
              <a:gd name="connsiteX5-109" fmla="*/ 12018961 w 12019291"/>
              <a:gd name="connsiteY5-110" fmla="*/ 892969 h 936885"/>
              <a:gd name="connsiteX6-111" fmla="*/ 303551 w 12019291"/>
              <a:gd name="connsiteY6-112" fmla="*/ 936885 h 936885"/>
              <a:gd name="connsiteX0-113" fmla="*/ 303551 w 12019291"/>
              <a:gd name="connsiteY0-114" fmla="*/ 938923 h 938923"/>
              <a:gd name="connsiteX1-115" fmla="*/ 963118 w 12019291"/>
              <a:gd name="connsiteY1-116" fmla="*/ 395530 h 938923"/>
              <a:gd name="connsiteX2-117" fmla="*/ 48718 w 12019291"/>
              <a:gd name="connsiteY2-118" fmla="*/ 178172 h 938923"/>
              <a:gd name="connsiteX3-119" fmla="*/ 0 w 12019291"/>
              <a:gd name="connsiteY3-120" fmla="*/ 2038 h 938923"/>
              <a:gd name="connsiteX4-121" fmla="*/ 12019291 w 12019291"/>
              <a:gd name="connsiteY4-122" fmla="*/ 0 h 938923"/>
              <a:gd name="connsiteX5-123" fmla="*/ 12018961 w 12019291"/>
              <a:gd name="connsiteY5-124" fmla="*/ 895007 h 938923"/>
              <a:gd name="connsiteX6-125" fmla="*/ 303551 w 12019291"/>
              <a:gd name="connsiteY6-126" fmla="*/ 938923 h 938923"/>
              <a:gd name="connsiteX0-127" fmla="*/ 303551 w 12025685"/>
              <a:gd name="connsiteY0-128" fmla="*/ 938923 h 938923"/>
              <a:gd name="connsiteX1-129" fmla="*/ 963118 w 12025685"/>
              <a:gd name="connsiteY1-130" fmla="*/ 395530 h 938923"/>
              <a:gd name="connsiteX2-131" fmla="*/ 48718 w 12025685"/>
              <a:gd name="connsiteY2-132" fmla="*/ 178172 h 938923"/>
              <a:gd name="connsiteX3-133" fmla="*/ 0 w 12025685"/>
              <a:gd name="connsiteY3-134" fmla="*/ 2038 h 938923"/>
              <a:gd name="connsiteX4-135" fmla="*/ 12019291 w 12025685"/>
              <a:gd name="connsiteY4-136" fmla="*/ 0 h 938923"/>
              <a:gd name="connsiteX5-137" fmla="*/ 12025685 w 12025685"/>
              <a:gd name="connsiteY5-138" fmla="*/ 928624 h 938923"/>
              <a:gd name="connsiteX6-139" fmla="*/ 303551 w 12025685"/>
              <a:gd name="connsiteY6-140" fmla="*/ 938923 h 938923"/>
              <a:gd name="connsiteX0-141" fmla="*/ 303551 w 12025685"/>
              <a:gd name="connsiteY0-142" fmla="*/ 938923 h 942071"/>
              <a:gd name="connsiteX1-143" fmla="*/ 963118 w 12025685"/>
              <a:gd name="connsiteY1-144" fmla="*/ 395530 h 942071"/>
              <a:gd name="connsiteX2-145" fmla="*/ 48718 w 12025685"/>
              <a:gd name="connsiteY2-146" fmla="*/ 178172 h 942071"/>
              <a:gd name="connsiteX3-147" fmla="*/ 0 w 12025685"/>
              <a:gd name="connsiteY3-148" fmla="*/ 2038 h 942071"/>
              <a:gd name="connsiteX4-149" fmla="*/ 12019291 w 12025685"/>
              <a:gd name="connsiteY4-150" fmla="*/ 0 h 942071"/>
              <a:gd name="connsiteX5-151" fmla="*/ 12025685 w 12025685"/>
              <a:gd name="connsiteY5-152" fmla="*/ 942071 h 942071"/>
              <a:gd name="connsiteX6-153" fmla="*/ 303551 w 12025685"/>
              <a:gd name="connsiteY6-154" fmla="*/ 938923 h 9420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a typeface="Arial" panose="020B0604020202020204"/>
            </a:endParaRPr>
          </a:p>
        </p:txBody>
      </p:sp>
      <p:sp>
        <p:nvSpPr>
          <p:cNvPr id="14" name="Titre 1"/>
          <p:cNvSpPr>
            <a:spLocks noGrp="1"/>
          </p:cNvSpPr>
          <p:nvPr>
            <p:ph type="title" hasCustomPrompt="1"/>
          </p:nvPr>
        </p:nvSpPr>
        <p:spPr bwMode="auto">
          <a:xfrm>
            <a:off x="656493" y="-1"/>
            <a:ext cx="11535507" cy="935513"/>
          </a:xfrm>
        </p:spPr>
        <p:txBody>
          <a:bodyPr anchor="ctr"/>
          <a:lstStyle>
            <a:lvl1pPr>
              <a:defRPr>
                <a:solidFill>
                  <a:schemeClr val="bg1"/>
                </a:solidFill>
                <a:latin typeface="Arial" panose="020B0604020202020204"/>
                <a:ea typeface="Arial" panose="020B0604020202020204"/>
              </a:defRPr>
            </a:lvl1pPr>
          </a:lstStyle>
          <a:p>
            <a:pPr>
              <a:defRPr/>
            </a:pPr>
            <a:r>
              <a:rPr lang="fr-FR"/>
              <a:t>Cliquez et modifiez le titre</a:t>
            </a:r>
          </a:p>
        </p:txBody>
      </p:sp>
    </p:spTree>
  </p:cSld>
  <p:clrMapOvr>
    <a:masterClrMapping/>
  </p:clrMapOvr>
  <p:hf/>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preserve="1" userDrawn="1">
  <p:cSld name="2_Titre seul">
    <p:spTree>
      <p:nvGrpSpPr>
        <p:cNvPr id="1" name=""/>
        <p:cNvGrpSpPr/>
        <p:nvPr/>
      </p:nvGrpSpPr>
      <p:grpSpPr bwMode="auto">
        <a:xfrm>
          <a:off x="0" y="0"/>
          <a:ext cx="0" cy="0"/>
          <a:chOff x="0" y="0"/>
          <a:chExt cx="0" cy="0"/>
        </a:xfrm>
      </p:grpSpPr>
      <p:sp>
        <p:nvSpPr>
          <p:cNvPr id="4" name="Espace réservé de la date 2"/>
          <p:cNvSpPr>
            <a:spLocks noGrp="1"/>
          </p:cNvSpPr>
          <p:nvPr>
            <p:ph type="dt" sz="half" idx="10"/>
          </p:nvPr>
        </p:nvSpPr>
        <p:spPr bwMode="auto"/>
        <p:txBody>
          <a:bodyPr/>
          <a:lstStyle/>
          <a:p>
            <a:pPr>
              <a:defRPr/>
            </a:pPr>
            <a:fld id="{995ABFFC-9B3E-E046-B16A-EAB56573FF59}" type="datetime1">
              <a:rPr lang="it-IT"/>
              <a:t>25/03/2020</a:t>
            </a:fld>
            <a:endParaRPr lang="fr-FR"/>
          </a:p>
        </p:txBody>
      </p:sp>
      <p:sp>
        <p:nvSpPr>
          <p:cNvPr id="5" name="Espace réservé du pied de page 3"/>
          <p:cNvSpPr>
            <a:spLocks noGrp="1"/>
          </p:cNvSpPr>
          <p:nvPr>
            <p:ph type="ftr" sz="quarter" idx="11"/>
          </p:nvPr>
        </p:nvSpPr>
        <p:spPr bwMode="auto"/>
        <p:txBody>
          <a:bodyPr/>
          <a:lstStyle/>
          <a:p>
            <a:pPr>
              <a:defRPr/>
            </a:pPr>
            <a:r>
              <a:rPr lang="fr-FR"/>
              <a:t>ISAE-SUPAERO</a:t>
            </a:r>
          </a:p>
        </p:txBody>
      </p:sp>
      <p:sp>
        <p:nvSpPr>
          <p:cNvPr id="6" name="Espace réservé du numéro de diapositive 4"/>
          <p:cNvSpPr>
            <a:spLocks noGrp="1"/>
          </p:cNvSpPr>
          <p:nvPr>
            <p:ph type="sldNum" sz="quarter" idx="12"/>
          </p:nvPr>
        </p:nvSpPr>
        <p:spPr bwMode="auto"/>
        <p:txBody>
          <a:bodyPr/>
          <a:lstStyle/>
          <a:p>
            <a:pPr>
              <a:defRPr/>
            </a:pPr>
            <a:fld id="{5E177536-18BF-1743-A360-A4663329E682}" type="slidenum">
              <a:rPr/>
              <a:t>‹#›</a:t>
            </a:fld>
            <a:endParaRPr lang="fr-FR"/>
          </a:p>
        </p:txBody>
      </p:sp>
      <p:grpSp>
        <p:nvGrpSpPr>
          <p:cNvPr id="7" name="Grouper 5"/>
          <p:cNvGrpSpPr/>
          <p:nvPr userDrawn="1"/>
        </p:nvGrpSpPr>
        <p:grpSpPr bwMode="auto">
          <a:xfrm>
            <a:off x="0" y="-12825"/>
            <a:ext cx="12194324" cy="6460415"/>
            <a:chOff x="0" y="-12825"/>
            <a:chExt cx="12194324" cy="6460415"/>
          </a:xfrm>
        </p:grpSpPr>
        <p:grpSp>
          <p:nvGrpSpPr>
            <p:cNvPr id="8" name="Grouper 6"/>
            <p:cNvGrpSpPr/>
            <p:nvPr userDrawn="1"/>
          </p:nvGrpSpPr>
          <p:grpSpPr bwMode="auto">
            <a:xfrm>
              <a:off x="0" y="2358"/>
              <a:ext cx="6887394" cy="6445232"/>
              <a:chOff x="0" y="2358"/>
              <a:chExt cx="6887394" cy="6445232"/>
            </a:xfrm>
          </p:grpSpPr>
          <p:sp>
            <p:nvSpPr>
              <p:cNvPr id="9" name="Forme libre 8"/>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10" name="Forme libre 9"/>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11" name="Forme libre 10"/>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1" fmla="*/ 0 w 1126067"/>
                  <a:gd name="connsiteY0-2" fmla="*/ 0 h 804333"/>
                  <a:gd name="connsiteX1-3" fmla="*/ 0 w 1126067"/>
                  <a:gd name="connsiteY1-4" fmla="*/ 431800 h 804333"/>
                  <a:gd name="connsiteX2-5" fmla="*/ 474133 w 1126067"/>
                  <a:gd name="connsiteY2-6" fmla="*/ 804333 h 804333"/>
                  <a:gd name="connsiteX3-7" fmla="*/ 1126067 w 1126067"/>
                  <a:gd name="connsiteY3-8" fmla="*/ 270934 h 804333"/>
                  <a:gd name="connsiteX4-9" fmla="*/ 0 w 1126067"/>
                  <a:gd name="connsiteY4-10" fmla="*/ 0 h 8043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12" name="Forme libre 9"/>
              <p:cNvSpPr/>
              <p:nvPr userDrawn="1"/>
            </p:nvSpPr>
            <p:spPr bwMode="auto">
              <a:xfrm>
                <a:off x="655760" y="3269830"/>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13" name="Forme libre 9"/>
              <p:cNvSpPr/>
              <p:nvPr userDrawn="1"/>
            </p:nvSpPr>
            <p:spPr bwMode="auto">
              <a:xfrm>
                <a:off x="664626" y="6004620"/>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14" name="Forme libre 9"/>
              <p:cNvSpPr/>
              <p:nvPr userDrawn="1"/>
            </p:nvSpPr>
            <p:spPr bwMode="auto">
              <a:xfrm>
                <a:off x="6421882" y="6054121"/>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15" name="Forme libre 9"/>
              <p:cNvSpPr/>
              <p:nvPr userDrawn="1"/>
            </p:nvSpPr>
            <p:spPr bwMode="auto">
              <a:xfrm>
                <a:off x="6410809" y="3240775"/>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grpSp>
        <p:sp>
          <p:nvSpPr>
            <p:cNvPr id="16" name="Forme libre 7"/>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1" fmla="*/ 303551 w 7321315"/>
                <a:gd name="connsiteY0-2" fmla="*/ 936885 h 936885"/>
                <a:gd name="connsiteX1-3" fmla="*/ 963118 w 7321315"/>
                <a:gd name="connsiteY1-4" fmla="*/ 393492 h 936885"/>
                <a:gd name="connsiteX2-5" fmla="*/ 48718 w 7321315"/>
                <a:gd name="connsiteY2-6" fmla="*/ 176134 h 936885"/>
                <a:gd name="connsiteX3-7" fmla="*/ 0 w 7321315"/>
                <a:gd name="connsiteY3-8" fmla="*/ 0 h 936885"/>
                <a:gd name="connsiteX4-9" fmla="*/ 1558977 w 7321315"/>
                <a:gd name="connsiteY4-10" fmla="*/ 3748 h 936885"/>
                <a:gd name="connsiteX5-11" fmla="*/ 7321315 w 7321315"/>
                <a:gd name="connsiteY5-12" fmla="*/ 827023 h 936885"/>
                <a:gd name="connsiteX6-13" fmla="*/ 303551 w 7321315"/>
                <a:gd name="connsiteY6-14" fmla="*/ 936885 h 936885"/>
                <a:gd name="connsiteX0-15" fmla="*/ 303551 w 12001599"/>
                <a:gd name="connsiteY0-16" fmla="*/ 936885 h 936885"/>
                <a:gd name="connsiteX1-17" fmla="*/ 963118 w 12001599"/>
                <a:gd name="connsiteY1-18" fmla="*/ 393492 h 936885"/>
                <a:gd name="connsiteX2-19" fmla="*/ 48718 w 12001599"/>
                <a:gd name="connsiteY2-20" fmla="*/ 176134 h 936885"/>
                <a:gd name="connsiteX3-21" fmla="*/ 0 w 12001599"/>
                <a:gd name="connsiteY3-22" fmla="*/ 0 h 936885"/>
                <a:gd name="connsiteX4-23" fmla="*/ 1558977 w 12001599"/>
                <a:gd name="connsiteY4-24" fmla="*/ 3748 h 936885"/>
                <a:gd name="connsiteX5-25" fmla="*/ 12001599 w 12001599"/>
                <a:gd name="connsiteY5-26" fmla="*/ 887181 h 936885"/>
                <a:gd name="connsiteX6-27" fmla="*/ 303551 w 12001599"/>
                <a:gd name="connsiteY6-28" fmla="*/ 936885 h 936885"/>
                <a:gd name="connsiteX0-29" fmla="*/ 303551 w 12001599"/>
                <a:gd name="connsiteY0-30" fmla="*/ 957200 h 957200"/>
                <a:gd name="connsiteX1-31" fmla="*/ 963118 w 12001599"/>
                <a:gd name="connsiteY1-32" fmla="*/ 413807 h 957200"/>
                <a:gd name="connsiteX2-33" fmla="*/ 48718 w 12001599"/>
                <a:gd name="connsiteY2-34" fmla="*/ 196449 h 957200"/>
                <a:gd name="connsiteX3-35" fmla="*/ 0 w 12001599"/>
                <a:gd name="connsiteY3-36" fmla="*/ 20315 h 957200"/>
                <a:gd name="connsiteX4-37" fmla="*/ 10378124 w 12001599"/>
                <a:gd name="connsiteY4-38" fmla="*/ 0 h 957200"/>
                <a:gd name="connsiteX5-39" fmla="*/ 12001599 w 12001599"/>
                <a:gd name="connsiteY5-40" fmla="*/ 907496 h 957200"/>
                <a:gd name="connsiteX6-41" fmla="*/ 303551 w 12001599"/>
                <a:gd name="connsiteY6-42" fmla="*/ 957200 h 957200"/>
                <a:gd name="connsiteX0-43" fmla="*/ 303551 w 12001599"/>
                <a:gd name="connsiteY0-44" fmla="*/ 957200 h 957200"/>
                <a:gd name="connsiteX1-45" fmla="*/ 963118 w 12001599"/>
                <a:gd name="connsiteY1-46" fmla="*/ 413807 h 957200"/>
                <a:gd name="connsiteX2-47" fmla="*/ 48718 w 12001599"/>
                <a:gd name="connsiteY2-48" fmla="*/ 196449 h 957200"/>
                <a:gd name="connsiteX3-49" fmla="*/ 0 w 12001599"/>
                <a:gd name="connsiteY3-50" fmla="*/ 20315 h 957200"/>
                <a:gd name="connsiteX4-51" fmla="*/ 10378124 w 12001599"/>
                <a:gd name="connsiteY4-52" fmla="*/ 0 h 957200"/>
                <a:gd name="connsiteX5-53" fmla="*/ 12001599 w 12001599"/>
                <a:gd name="connsiteY5-54" fmla="*/ 907496 h 957200"/>
                <a:gd name="connsiteX6-55" fmla="*/ 303551 w 12001599"/>
                <a:gd name="connsiteY6-56" fmla="*/ 957200 h 957200"/>
                <a:gd name="connsiteX0-57" fmla="*/ 303551 w 12001599"/>
                <a:gd name="connsiteY0-58" fmla="*/ 936885 h 936885"/>
                <a:gd name="connsiteX1-59" fmla="*/ 963118 w 12001599"/>
                <a:gd name="connsiteY1-60" fmla="*/ 393492 h 936885"/>
                <a:gd name="connsiteX2-61" fmla="*/ 48718 w 12001599"/>
                <a:gd name="connsiteY2-62" fmla="*/ 176134 h 936885"/>
                <a:gd name="connsiteX3-63" fmla="*/ 0 w 12001599"/>
                <a:gd name="connsiteY3-64" fmla="*/ 0 h 936885"/>
                <a:gd name="connsiteX4-65" fmla="*/ 11990355 w 12001599"/>
                <a:gd name="connsiteY4-66" fmla="*/ 3748 h 936885"/>
                <a:gd name="connsiteX5-67" fmla="*/ 12001599 w 12001599"/>
                <a:gd name="connsiteY5-68" fmla="*/ 887181 h 936885"/>
                <a:gd name="connsiteX6-69" fmla="*/ 303551 w 12001599"/>
                <a:gd name="connsiteY6-70" fmla="*/ 936885 h 936885"/>
                <a:gd name="connsiteX0-71" fmla="*/ 303551 w 12019291"/>
                <a:gd name="connsiteY0-72" fmla="*/ 936885 h 936885"/>
                <a:gd name="connsiteX1-73" fmla="*/ 963118 w 12019291"/>
                <a:gd name="connsiteY1-74" fmla="*/ 393492 h 936885"/>
                <a:gd name="connsiteX2-75" fmla="*/ 48718 w 12019291"/>
                <a:gd name="connsiteY2-76" fmla="*/ 176134 h 936885"/>
                <a:gd name="connsiteX3-77" fmla="*/ 0 w 12019291"/>
                <a:gd name="connsiteY3-78" fmla="*/ 0 h 936885"/>
                <a:gd name="connsiteX4-79" fmla="*/ 12019291 w 12019291"/>
                <a:gd name="connsiteY4-80" fmla="*/ 9536 h 936885"/>
                <a:gd name="connsiteX5-81" fmla="*/ 12001599 w 12019291"/>
                <a:gd name="connsiteY5-82" fmla="*/ 887181 h 936885"/>
                <a:gd name="connsiteX6-83" fmla="*/ 303551 w 12019291"/>
                <a:gd name="connsiteY6-84" fmla="*/ 936885 h 936885"/>
                <a:gd name="connsiteX0-85" fmla="*/ 303551 w 12019291"/>
                <a:gd name="connsiteY0-86" fmla="*/ 936885 h 936885"/>
                <a:gd name="connsiteX1-87" fmla="*/ 963118 w 12019291"/>
                <a:gd name="connsiteY1-88" fmla="*/ 393492 h 936885"/>
                <a:gd name="connsiteX2-89" fmla="*/ 48718 w 12019291"/>
                <a:gd name="connsiteY2-90" fmla="*/ 176134 h 936885"/>
                <a:gd name="connsiteX3-91" fmla="*/ 0 w 12019291"/>
                <a:gd name="connsiteY3-92" fmla="*/ 0 h 936885"/>
                <a:gd name="connsiteX4-93" fmla="*/ 12019291 w 12019291"/>
                <a:gd name="connsiteY4-94" fmla="*/ 9536 h 936885"/>
                <a:gd name="connsiteX5-95" fmla="*/ 12018961 w 12019291"/>
                <a:gd name="connsiteY5-96" fmla="*/ 892969 h 936885"/>
                <a:gd name="connsiteX6-97" fmla="*/ 303551 w 12019291"/>
                <a:gd name="connsiteY6-98" fmla="*/ 936885 h 936885"/>
                <a:gd name="connsiteX0-99" fmla="*/ 303551 w 12019291"/>
                <a:gd name="connsiteY0-100" fmla="*/ 936885 h 936885"/>
                <a:gd name="connsiteX1-101" fmla="*/ 963118 w 12019291"/>
                <a:gd name="connsiteY1-102" fmla="*/ 393492 h 936885"/>
                <a:gd name="connsiteX2-103" fmla="*/ 48718 w 12019291"/>
                <a:gd name="connsiteY2-104" fmla="*/ 176134 h 936885"/>
                <a:gd name="connsiteX3-105" fmla="*/ 0 w 12019291"/>
                <a:gd name="connsiteY3-106" fmla="*/ 0 h 936885"/>
                <a:gd name="connsiteX4-107" fmla="*/ 12019291 w 12019291"/>
                <a:gd name="connsiteY4-108" fmla="*/ 15324 h 936885"/>
                <a:gd name="connsiteX5-109" fmla="*/ 12018961 w 12019291"/>
                <a:gd name="connsiteY5-110" fmla="*/ 892969 h 936885"/>
                <a:gd name="connsiteX6-111" fmla="*/ 303551 w 12019291"/>
                <a:gd name="connsiteY6-112" fmla="*/ 936885 h 936885"/>
                <a:gd name="connsiteX0-113" fmla="*/ 303551 w 12019291"/>
                <a:gd name="connsiteY0-114" fmla="*/ 938923 h 938923"/>
                <a:gd name="connsiteX1-115" fmla="*/ 963118 w 12019291"/>
                <a:gd name="connsiteY1-116" fmla="*/ 395530 h 938923"/>
                <a:gd name="connsiteX2-117" fmla="*/ 48718 w 12019291"/>
                <a:gd name="connsiteY2-118" fmla="*/ 178172 h 938923"/>
                <a:gd name="connsiteX3-119" fmla="*/ 0 w 12019291"/>
                <a:gd name="connsiteY3-120" fmla="*/ 2038 h 938923"/>
                <a:gd name="connsiteX4-121" fmla="*/ 12019291 w 12019291"/>
                <a:gd name="connsiteY4-122" fmla="*/ 0 h 938923"/>
                <a:gd name="connsiteX5-123" fmla="*/ 12018961 w 12019291"/>
                <a:gd name="connsiteY5-124" fmla="*/ 895007 h 938923"/>
                <a:gd name="connsiteX6-125" fmla="*/ 303551 w 12019291"/>
                <a:gd name="connsiteY6-126" fmla="*/ 938923 h 938923"/>
                <a:gd name="connsiteX0-127" fmla="*/ 303551 w 12025685"/>
                <a:gd name="connsiteY0-128" fmla="*/ 938923 h 938923"/>
                <a:gd name="connsiteX1-129" fmla="*/ 963118 w 12025685"/>
                <a:gd name="connsiteY1-130" fmla="*/ 395530 h 938923"/>
                <a:gd name="connsiteX2-131" fmla="*/ 48718 w 12025685"/>
                <a:gd name="connsiteY2-132" fmla="*/ 178172 h 938923"/>
                <a:gd name="connsiteX3-133" fmla="*/ 0 w 12025685"/>
                <a:gd name="connsiteY3-134" fmla="*/ 2038 h 938923"/>
                <a:gd name="connsiteX4-135" fmla="*/ 12019291 w 12025685"/>
                <a:gd name="connsiteY4-136" fmla="*/ 0 h 938923"/>
                <a:gd name="connsiteX5-137" fmla="*/ 12025685 w 12025685"/>
                <a:gd name="connsiteY5-138" fmla="*/ 928624 h 938923"/>
                <a:gd name="connsiteX6-139" fmla="*/ 303551 w 12025685"/>
                <a:gd name="connsiteY6-140" fmla="*/ 938923 h 938923"/>
                <a:gd name="connsiteX0-141" fmla="*/ 303551 w 12025685"/>
                <a:gd name="connsiteY0-142" fmla="*/ 938923 h 942071"/>
                <a:gd name="connsiteX1-143" fmla="*/ 963118 w 12025685"/>
                <a:gd name="connsiteY1-144" fmla="*/ 395530 h 942071"/>
                <a:gd name="connsiteX2-145" fmla="*/ 48718 w 12025685"/>
                <a:gd name="connsiteY2-146" fmla="*/ 178172 h 942071"/>
                <a:gd name="connsiteX3-147" fmla="*/ 0 w 12025685"/>
                <a:gd name="connsiteY3-148" fmla="*/ 2038 h 942071"/>
                <a:gd name="connsiteX4-149" fmla="*/ 12019291 w 12025685"/>
                <a:gd name="connsiteY4-150" fmla="*/ 0 h 942071"/>
                <a:gd name="connsiteX5-151" fmla="*/ 12025685 w 12025685"/>
                <a:gd name="connsiteY5-152" fmla="*/ 942071 h 942071"/>
                <a:gd name="connsiteX6-153" fmla="*/ 303551 w 12025685"/>
                <a:gd name="connsiteY6-154" fmla="*/ 938923 h 9420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grpSp>
      <p:sp>
        <p:nvSpPr>
          <p:cNvPr id="17" name="CustomShape 11"/>
          <p:cNvSpPr/>
          <p:nvPr userDrawn="1"/>
        </p:nvSpPr>
        <p:spPr bwMode="auto">
          <a:xfrm rot="16199998">
            <a:off x="-917772" y="2124270"/>
            <a:ext cx="2412624" cy="5770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lstStyle/>
          <a:p>
            <a:pPr algn="ctr">
              <a:lnSpc>
                <a:spcPct val="100000"/>
              </a:lnSpc>
              <a:defRPr/>
            </a:pPr>
            <a:r>
              <a:rPr lang="fr-FR" sz="2000" b="1" i="0" strike="noStrike" spc="-1">
                <a:solidFill>
                  <a:srgbClr val="9B9B9B"/>
                </a:solidFill>
                <a:latin typeface="Arial" panose="020B0604020202020204"/>
                <a:ea typeface="Arial" panose="020B0604020202020204"/>
              </a:rPr>
              <a:t>AXE INTERNE</a:t>
            </a:r>
            <a:endParaRPr lang="fr-FR" sz="2000" b="1" i="0" strike="noStrike" spc="-1">
              <a:latin typeface="Arial" panose="020B0604020202020204"/>
              <a:ea typeface="Arial" panose="020B0604020202020204"/>
            </a:endParaRPr>
          </a:p>
        </p:txBody>
      </p:sp>
      <p:sp>
        <p:nvSpPr>
          <p:cNvPr id="18" name="CustomShape 11"/>
          <p:cNvSpPr/>
          <p:nvPr userDrawn="1"/>
        </p:nvSpPr>
        <p:spPr bwMode="auto">
          <a:xfrm rot="16199998">
            <a:off x="-932698" y="4827020"/>
            <a:ext cx="2422525" cy="5770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lstStyle/>
          <a:p>
            <a:pPr lvl="0" algn="ctr">
              <a:lnSpc>
                <a:spcPct val="100000"/>
              </a:lnSpc>
              <a:defRPr/>
            </a:pPr>
            <a:r>
              <a:rPr lang="fr-FR" sz="2000" b="1" i="0" strike="noStrike" spc="-1">
                <a:solidFill>
                  <a:srgbClr val="9B9B9B"/>
                </a:solidFill>
                <a:latin typeface="Arial" panose="020B0604020202020204"/>
                <a:ea typeface="Arial" panose="020B0604020202020204"/>
              </a:rPr>
              <a:t>AXE EXTERNE</a:t>
            </a:r>
          </a:p>
        </p:txBody>
      </p:sp>
      <p:sp>
        <p:nvSpPr>
          <p:cNvPr id="19" name="CustomShape 14"/>
          <p:cNvSpPr/>
          <p:nvPr userDrawn="1"/>
        </p:nvSpPr>
        <p:spPr bwMode="auto">
          <a:xfrm rot="20845800">
            <a:off x="1173756" y="1782540"/>
            <a:ext cx="4489973" cy="1270438"/>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nchor="ctr"/>
          <a:lstStyle/>
          <a:p>
            <a:pPr algn="ctr">
              <a:lnSpc>
                <a:spcPct val="100000"/>
              </a:lnSpc>
              <a:defRPr/>
            </a:pPr>
            <a:r>
              <a:rPr lang="fr-FR" sz="6000" b="1" strike="noStrike" spc="-1">
                <a:solidFill>
                  <a:schemeClr val="bg1">
                    <a:lumMod val="95000"/>
                  </a:schemeClr>
                </a:solidFill>
                <a:latin typeface="Arial" panose="020B0604020202020204"/>
                <a:ea typeface="Arial" panose="020B0604020202020204"/>
              </a:rPr>
              <a:t>FORCES</a:t>
            </a:r>
            <a:endParaRPr lang="fr-FR" sz="6000" b="0" strike="noStrike" spc="-1">
              <a:solidFill>
                <a:schemeClr val="bg1">
                  <a:lumMod val="95000"/>
                </a:schemeClr>
              </a:solidFill>
              <a:latin typeface="Arial" panose="020B0604020202020204"/>
            </a:endParaRPr>
          </a:p>
        </p:txBody>
      </p:sp>
      <p:sp>
        <p:nvSpPr>
          <p:cNvPr id="20" name="CustomShape 15"/>
          <p:cNvSpPr/>
          <p:nvPr userDrawn="1"/>
        </p:nvSpPr>
        <p:spPr bwMode="auto">
          <a:xfrm rot="20845800">
            <a:off x="7343923" y="4844555"/>
            <a:ext cx="3526200" cy="6994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nchor="ctr"/>
          <a:lstStyle/>
          <a:p>
            <a:pPr lvl="0">
              <a:lnSpc>
                <a:spcPct val="100000"/>
              </a:lnSpc>
              <a:defRPr/>
            </a:pPr>
            <a:r>
              <a:rPr lang="fr-FR" sz="6000" b="1" strike="noStrike" spc="-1">
                <a:solidFill>
                  <a:schemeClr val="bg1">
                    <a:lumMod val="95000"/>
                  </a:schemeClr>
                </a:solidFill>
                <a:latin typeface="Arial" panose="020B0604020202020204"/>
                <a:ea typeface="Arial" panose="020B0604020202020204"/>
              </a:rPr>
              <a:t>MENACES</a:t>
            </a:r>
            <a:endParaRPr>
              <a:solidFill>
                <a:schemeClr val="bg1">
                  <a:lumMod val="95000"/>
                </a:schemeClr>
              </a:solidFill>
              <a:latin typeface="Arial" panose="020B0604020202020204"/>
            </a:endParaRPr>
          </a:p>
        </p:txBody>
      </p:sp>
      <p:sp>
        <p:nvSpPr>
          <p:cNvPr id="21" name="CustomShape 16"/>
          <p:cNvSpPr/>
          <p:nvPr userDrawn="1"/>
        </p:nvSpPr>
        <p:spPr bwMode="auto">
          <a:xfrm rot="20845800">
            <a:off x="6999444" y="2005395"/>
            <a:ext cx="4862771" cy="6994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nchor="ctr"/>
          <a:lstStyle/>
          <a:p>
            <a:pPr lvl="0">
              <a:lnSpc>
                <a:spcPct val="100000"/>
              </a:lnSpc>
              <a:defRPr/>
            </a:pPr>
            <a:r>
              <a:rPr lang="fr-FR" sz="6000" b="1" strike="noStrike" spc="-1">
                <a:solidFill>
                  <a:schemeClr val="bg1">
                    <a:lumMod val="95000"/>
                  </a:schemeClr>
                </a:solidFill>
                <a:latin typeface="Arial" panose="020B0604020202020204"/>
                <a:ea typeface="Arial" panose="020B0604020202020204"/>
              </a:rPr>
              <a:t>FAIBLESSES</a:t>
            </a:r>
            <a:r>
              <a:rPr lang="fr-FR" sz="8000" b="1" strike="noStrike" spc="-1">
                <a:solidFill>
                  <a:schemeClr val="bg1">
                    <a:lumMod val="95000"/>
                  </a:schemeClr>
                </a:solidFill>
                <a:latin typeface="Arial" panose="020B0604020202020204"/>
                <a:ea typeface="Arial" panose="020B0604020202020204"/>
              </a:rPr>
              <a:t> </a:t>
            </a:r>
            <a:endParaRPr>
              <a:solidFill>
                <a:schemeClr val="bg1">
                  <a:lumMod val="95000"/>
                </a:schemeClr>
              </a:solidFill>
              <a:latin typeface="Arial" panose="020B0604020202020204"/>
            </a:endParaRPr>
          </a:p>
        </p:txBody>
      </p:sp>
      <p:sp>
        <p:nvSpPr>
          <p:cNvPr id="22" name="CustomShape 17"/>
          <p:cNvSpPr/>
          <p:nvPr userDrawn="1"/>
        </p:nvSpPr>
        <p:spPr bwMode="auto">
          <a:xfrm rot="20845800">
            <a:off x="464232" y="4660024"/>
            <a:ext cx="6012665" cy="6994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nchor="ctr"/>
          <a:lstStyle/>
          <a:p>
            <a:pPr algn="ctr">
              <a:lnSpc>
                <a:spcPct val="100000"/>
              </a:lnSpc>
              <a:defRPr/>
            </a:pPr>
            <a:r>
              <a:rPr lang="fr-FR" sz="6000" b="1" strike="noStrike" spc="-1">
                <a:solidFill>
                  <a:schemeClr val="bg1">
                    <a:lumMod val="95000"/>
                  </a:schemeClr>
                </a:solidFill>
                <a:latin typeface="Arial" panose="020B0604020202020204"/>
                <a:ea typeface="Arial" panose="020B0604020202020204"/>
              </a:rPr>
              <a:t>OPPORTUNITES</a:t>
            </a:r>
            <a:endParaRPr>
              <a:solidFill>
                <a:schemeClr val="bg1">
                  <a:lumMod val="95000"/>
                </a:schemeClr>
              </a:solidFill>
              <a:latin typeface="Arial" panose="020B0604020202020204"/>
            </a:endParaRPr>
          </a:p>
        </p:txBody>
      </p:sp>
      <p:sp>
        <p:nvSpPr>
          <p:cNvPr id="23" name="Espace réservé du contenu 14"/>
          <p:cNvSpPr>
            <a:spLocks noGrp="1"/>
          </p:cNvSpPr>
          <p:nvPr>
            <p:ph sz="quarter" idx="13" hasCustomPrompt="1"/>
          </p:nvPr>
        </p:nvSpPr>
        <p:spPr bwMode="auto">
          <a:xfrm>
            <a:off x="656492" y="1218194"/>
            <a:ext cx="5524500" cy="2422525"/>
          </a:xfrm>
          <a:prstGeom prst="rect">
            <a:avLst/>
          </a:prstGeom>
          <a:noFill/>
          <a:ln>
            <a:noFill/>
          </a:ln>
        </p:spPr>
        <p:txBody>
          <a:bodyPr anchor="ctr">
            <a:normAutofit/>
          </a:bodyPr>
          <a:lstStyle>
            <a:lvl1pPr algn="l">
              <a:defRPr sz="2000">
                <a:latin typeface="Arial" panose="020B0604020202020204"/>
                <a:ea typeface="Arial" panose="020B0604020202020204"/>
              </a:defRPr>
            </a:lvl1pPr>
          </a:lstStyle>
          <a:p>
            <a:pPr lvl="0">
              <a:defRPr/>
            </a:pPr>
            <a:r>
              <a:rPr lang="fr-FR"/>
              <a:t>Cliquez pour modifier les styles du texte du masque</a:t>
            </a:r>
          </a:p>
        </p:txBody>
      </p:sp>
      <p:sp>
        <p:nvSpPr>
          <p:cNvPr id="24" name="Espace réservé du contenu 14"/>
          <p:cNvSpPr>
            <a:spLocks noGrp="1"/>
          </p:cNvSpPr>
          <p:nvPr>
            <p:ph sz="quarter" idx="14" hasCustomPrompt="1"/>
          </p:nvPr>
        </p:nvSpPr>
        <p:spPr bwMode="auto">
          <a:xfrm>
            <a:off x="6444144" y="1203545"/>
            <a:ext cx="5524500" cy="2422525"/>
          </a:xfrm>
          <a:prstGeom prst="rect">
            <a:avLst/>
          </a:prstGeom>
          <a:noFill/>
        </p:spPr>
        <p:txBody>
          <a:bodyPr anchor="ctr">
            <a:normAutofit/>
          </a:bodyPr>
          <a:lstStyle>
            <a:lvl1pPr algn="l">
              <a:defRPr sz="2000">
                <a:latin typeface="Arial" panose="020B0604020202020204"/>
                <a:ea typeface="Arial" panose="020B0604020202020204"/>
              </a:defRPr>
            </a:lvl1pPr>
          </a:lstStyle>
          <a:p>
            <a:pPr lvl="0">
              <a:defRPr/>
            </a:pPr>
            <a:r>
              <a:rPr lang="fr-FR"/>
              <a:t>Cliquez pour modifier les styles du texte du masque</a:t>
            </a:r>
          </a:p>
        </p:txBody>
      </p:sp>
      <p:sp>
        <p:nvSpPr>
          <p:cNvPr id="25" name="Espace réservé du contenu 14"/>
          <p:cNvSpPr>
            <a:spLocks noGrp="1"/>
          </p:cNvSpPr>
          <p:nvPr>
            <p:ph sz="quarter" idx="15" hasCustomPrompt="1"/>
          </p:nvPr>
        </p:nvSpPr>
        <p:spPr bwMode="auto">
          <a:xfrm>
            <a:off x="6433888" y="3983032"/>
            <a:ext cx="5524500" cy="2422525"/>
          </a:xfrm>
          <a:prstGeom prst="rect">
            <a:avLst/>
          </a:prstGeom>
          <a:noFill/>
        </p:spPr>
        <p:txBody>
          <a:bodyPr anchor="ctr">
            <a:normAutofit/>
          </a:bodyPr>
          <a:lstStyle>
            <a:lvl1pPr algn="l">
              <a:defRPr sz="2000">
                <a:latin typeface="Arial" panose="020B0604020202020204"/>
                <a:ea typeface="Arial" panose="020B0604020202020204"/>
              </a:defRPr>
            </a:lvl1pPr>
          </a:lstStyle>
          <a:p>
            <a:pPr lvl="0">
              <a:defRPr/>
            </a:pPr>
            <a:r>
              <a:rPr lang="fr-FR"/>
              <a:t>Cliquez pour modifier les styles du texte du masque</a:t>
            </a:r>
          </a:p>
        </p:txBody>
      </p:sp>
      <p:sp>
        <p:nvSpPr>
          <p:cNvPr id="26" name="Espace réservé du contenu 14"/>
          <p:cNvSpPr>
            <a:spLocks noGrp="1"/>
          </p:cNvSpPr>
          <p:nvPr>
            <p:ph sz="quarter" idx="16" hasCustomPrompt="1"/>
          </p:nvPr>
        </p:nvSpPr>
        <p:spPr bwMode="auto">
          <a:xfrm>
            <a:off x="664626" y="3923014"/>
            <a:ext cx="5524500" cy="2422525"/>
          </a:xfrm>
          <a:prstGeom prst="rect">
            <a:avLst/>
          </a:prstGeom>
          <a:noFill/>
        </p:spPr>
        <p:txBody>
          <a:bodyPr anchor="ctr">
            <a:normAutofit/>
          </a:bodyPr>
          <a:lstStyle>
            <a:lvl1pPr algn="l">
              <a:defRPr sz="2000">
                <a:solidFill>
                  <a:schemeClr val="tx1"/>
                </a:solidFill>
                <a:latin typeface="Arial" panose="020B0604020202020204"/>
                <a:ea typeface="Arial" panose="020B0604020202020204"/>
              </a:defRPr>
            </a:lvl1pPr>
          </a:lstStyle>
          <a:p>
            <a:pPr lvl="0">
              <a:defRPr/>
            </a:pPr>
            <a:r>
              <a:rPr lang="fr-FR"/>
              <a:t>Cliquez pour modifier les styles du texte du masque</a:t>
            </a:r>
          </a:p>
        </p:txBody>
      </p:sp>
      <p:sp>
        <p:nvSpPr>
          <p:cNvPr id="27" name="Forme libre 18"/>
          <p:cNvSpPr/>
          <p:nvPr userDrawn="1"/>
        </p:nvSpPr>
        <p:spPr bwMode="auto">
          <a:xfrm>
            <a:off x="-4712" y="-2356"/>
            <a:ext cx="256890" cy="256877"/>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a typeface="Arial" panose="020B0604020202020204"/>
            </a:endParaRPr>
          </a:p>
        </p:txBody>
      </p:sp>
      <p:grpSp>
        <p:nvGrpSpPr>
          <p:cNvPr id="28" name="Grouper 13"/>
          <p:cNvGrpSpPr/>
          <p:nvPr userDrawn="1"/>
        </p:nvGrpSpPr>
        <p:grpSpPr bwMode="auto">
          <a:xfrm>
            <a:off x="0" y="136313"/>
            <a:ext cx="1128128" cy="799613"/>
            <a:chOff x="0" y="136313"/>
            <a:chExt cx="1128128" cy="804749"/>
          </a:xfrm>
        </p:grpSpPr>
        <p:sp>
          <p:nvSpPr>
            <p:cNvPr id="29" name="Forme libre 15"/>
            <p:cNvSpPr/>
            <p:nvPr userDrawn="1"/>
          </p:nvSpPr>
          <p:spPr bwMode="auto">
            <a:xfrm>
              <a:off x="0" y="547593"/>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a typeface="Arial" panose="020B0604020202020204"/>
              </a:endParaRPr>
            </a:p>
          </p:txBody>
        </p:sp>
        <p:sp>
          <p:nvSpPr>
            <p:cNvPr id="30" name="Forme libre 16"/>
            <p:cNvSpPr/>
            <p:nvPr userDrawn="1"/>
          </p:nvSpPr>
          <p:spPr bwMode="auto">
            <a:xfrm>
              <a:off x="2061" y="136313"/>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1" fmla="*/ 0 w 1126067"/>
                <a:gd name="connsiteY0-2" fmla="*/ 0 h 804333"/>
                <a:gd name="connsiteX1-3" fmla="*/ 0 w 1126067"/>
                <a:gd name="connsiteY1-4" fmla="*/ 431800 h 804333"/>
                <a:gd name="connsiteX2-5" fmla="*/ 474133 w 1126067"/>
                <a:gd name="connsiteY2-6" fmla="*/ 804333 h 804333"/>
                <a:gd name="connsiteX3-7" fmla="*/ 1126067 w 1126067"/>
                <a:gd name="connsiteY3-8" fmla="*/ 270934 h 804333"/>
                <a:gd name="connsiteX4-9" fmla="*/ 0 w 1126067"/>
                <a:gd name="connsiteY4-10" fmla="*/ 0 h 8043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26067" h="804333" extrusionOk="0">
                  <a:moveTo>
                    <a:pt x="0" y="0"/>
                  </a:moveTo>
                  <a:lnTo>
                    <a:pt x="0" y="431800"/>
                  </a:lnTo>
                  <a:lnTo>
                    <a:pt x="474133" y="804333"/>
                  </a:lnTo>
                  <a:lnTo>
                    <a:pt x="1126067" y="270934"/>
                  </a:lnTo>
                  <a:lnTo>
                    <a:pt x="0" y="0"/>
                  </a:lnTo>
                  <a:close/>
                </a:path>
              </a:pathLst>
            </a:custGeom>
            <a:solidFill>
              <a:srgbClr val="B1B3B4"/>
            </a:solidFill>
            <a:ln>
              <a:solidFill>
                <a:srgbClr val="B1B3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a typeface="Arial" panose="020B0604020202020204"/>
              </a:endParaRPr>
            </a:p>
          </p:txBody>
        </p:sp>
      </p:grpSp>
      <p:sp>
        <p:nvSpPr>
          <p:cNvPr id="31" name="Forme libre 14"/>
          <p:cNvSpPr/>
          <p:nvPr userDrawn="1"/>
        </p:nvSpPr>
        <p:spPr bwMode="auto">
          <a:xfrm>
            <a:off x="166315" y="-3159"/>
            <a:ext cx="12025685" cy="938672"/>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1" fmla="*/ 303551 w 7321315"/>
              <a:gd name="connsiteY0-2" fmla="*/ 936885 h 936885"/>
              <a:gd name="connsiteX1-3" fmla="*/ 963118 w 7321315"/>
              <a:gd name="connsiteY1-4" fmla="*/ 393492 h 936885"/>
              <a:gd name="connsiteX2-5" fmla="*/ 48718 w 7321315"/>
              <a:gd name="connsiteY2-6" fmla="*/ 176134 h 936885"/>
              <a:gd name="connsiteX3-7" fmla="*/ 0 w 7321315"/>
              <a:gd name="connsiteY3-8" fmla="*/ 0 h 936885"/>
              <a:gd name="connsiteX4-9" fmla="*/ 1558977 w 7321315"/>
              <a:gd name="connsiteY4-10" fmla="*/ 3748 h 936885"/>
              <a:gd name="connsiteX5-11" fmla="*/ 7321315 w 7321315"/>
              <a:gd name="connsiteY5-12" fmla="*/ 827023 h 936885"/>
              <a:gd name="connsiteX6-13" fmla="*/ 303551 w 7321315"/>
              <a:gd name="connsiteY6-14" fmla="*/ 936885 h 936885"/>
              <a:gd name="connsiteX0-15" fmla="*/ 303551 w 12001599"/>
              <a:gd name="connsiteY0-16" fmla="*/ 936885 h 936885"/>
              <a:gd name="connsiteX1-17" fmla="*/ 963118 w 12001599"/>
              <a:gd name="connsiteY1-18" fmla="*/ 393492 h 936885"/>
              <a:gd name="connsiteX2-19" fmla="*/ 48718 w 12001599"/>
              <a:gd name="connsiteY2-20" fmla="*/ 176134 h 936885"/>
              <a:gd name="connsiteX3-21" fmla="*/ 0 w 12001599"/>
              <a:gd name="connsiteY3-22" fmla="*/ 0 h 936885"/>
              <a:gd name="connsiteX4-23" fmla="*/ 1558977 w 12001599"/>
              <a:gd name="connsiteY4-24" fmla="*/ 3748 h 936885"/>
              <a:gd name="connsiteX5-25" fmla="*/ 12001599 w 12001599"/>
              <a:gd name="connsiteY5-26" fmla="*/ 887181 h 936885"/>
              <a:gd name="connsiteX6-27" fmla="*/ 303551 w 12001599"/>
              <a:gd name="connsiteY6-28" fmla="*/ 936885 h 936885"/>
              <a:gd name="connsiteX0-29" fmla="*/ 303551 w 12001599"/>
              <a:gd name="connsiteY0-30" fmla="*/ 957200 h 957200"/>
              <a:gd name="connsiteX1-31" fmla="*/ 963118 w 12001599"/>
              <a:gd name="connsiteY1-32" fmla="*/ 413807 h 957200"/>
              <a:gd name="connsiteX2-33" fmla="*/ 48718 w 12001599"/>
              <a:gd name="connsiteY2-34" fmla="*/ 196449 h 957200"/>
              <a:gd name="connsiteX3-35" fmla="*/ 0 w 12001599"/>
              <a:gd name="connsiteY3-36" fmla="*/ 20315 h 957200"/>
              <a:gd name="connsiteX4-37" fmla="*/ 10378124 w 12001599"/>
              <a:gd name="connsiteY4-38" fmla="*/ 0 h 957200"/>
              <a:gd name="connsiteX5-39" fmla="*/ 12001599 w 12001599"/>
              <a:gd name="connsiteY5-40" fmla="*/ 907496 h 957200"/>
              <a:gd name="connsiteX6-41" fmla="*/ 303551 w 12001599"/>
              <a:gd name="connsiteY6-42" fmla="*/ 957200 h 957200"/>
              <a:gd name="connsiteX0-43" fmla="*/ 303551 w 12001599"/>
              <a:gd name="connsiteY0-44" fmla="*/ 957200 h 957200"/>
              <a:gd name="connsiteX1-45" fmla="*/ 963118 w 12001599"/>
              <a:gd name="connsiteY1-46" fmla="*/ 413807 h 957200"/>
              <a:gd name="connsiteX2-47" fmla="*/ 48718 w 12001599"/>
              <a:gd name="connsiteY2-48" fmla="*/ 196449 h 957200"/>
              <a:gd name="connsiteX3-49" fmla="*/ 0 w 12001599"/>
              <a:gd name="connsiteY3-50" fmla="*/ 20315 h 957200"/>
              <a:gd name="connsiteX4-51" fmla="*/ 10378124 w 12001599"/>
              <a:gd name="connsiteY4-52" fmla="*/ 0 h 957200"/>
              <a:gd name="connsiteX5-53" fmla="*/ 12001599 w 12001599"/>
              <a:gd name="connsiteY5-54" fmla="*/ 907496 h 957200"/>
              <a:gd name="connsiteX6-55" fmla="*/ 303551 w 12001599"/>
              <a:gd name="connsiteY6-56" fmla="*/ 957200 h 957200"/>
              <a:gd name="connsiteX0-57" fmla="*/ 303551 w 12001599"/>
              <a:gd name="connsiteY0-58" fmla="*/ 936885 h 936885"/>
              <a:gd name="connsiteX1-59" fmla="*/ 963118 w 12001599"/>
              <a:gd name="connsiteY1-60" fmla="*/ 393492 h 936885"/>
              <a:gd name="connsiteX2-61" fmla="*/ 48718 w 12001599"/>
              <a:gd name="connsiteY2-62" fmla="*/ 176134 h 936885"/>
              <a:gd name="connsiteX3-63" fmla="*/ 0 w 12001599"/>
              <a:gd name="connsiteY3-64" fmla="*/ 0 h 936885"/>
              <a:gd name="connsiteX4-65" fmla="*/ 11990355 w 12001599"/>
              <a:gd name="connsiteY4-66" fmla="*/ 3748 h 936885"/>
              <a:gd name="connsiteX5-67" fmla="*/ 12001599 w 12001599"/>
              <a:gd name="connsiteY5-68" fmla="*/ 887181 h 936885"/>
              <a:gd name="connsiteX6-69" fmla="*/ 303551 w 12001599"/>
              <a:gd name="connsiteY6-70" fmla="*/ 936885 h 936885"/>
              <a:gd name="connsiteX0-71" fmla="*/ 303551 w 12019291"/>
              <a:gd name="connsiteY0-72" fmla="*/ 936885 h 936885"/>
              <a:gd name="connsiteX1-73" fmla="*/ 963118 w 12019291"/>
              <a:gd name="connsiteY1-74" fmla="*/ 393492 h 936885"/>
              <a:gd name="connsiteX2-75" fmla="*/ 48718 w 12019291"/>
              <a:gd name="connsiteY2-76" fmla="*/ 176134 h 936885"/>
              <a:gd name="connsiteX3-77" fmla="*/ 0 w 12019291"/>
              <a:gd name="connsiteY3-78" fmla="*/ 0 h 936885"/>
              <a:gd name="connsiteX4-79" fmla="*/ 12019291 w 12019291"/>
              <a:gd name="connsiteY4-80" fmla="*/ 9536 h 936885"/>
              <a:gd name="connsiteX5-81" fmla="*/ 12001599 w 12019291"/>
              <a:gd name="connsiteY5-82" fmla="*/ 887181 h 936885"/>
              <a:gd name="connsiteX6-83" fmla="*/ 303551 w 12019291"/>
              <a:gd name="connsiteY6-84" fmla="*/ 936885 h 936885"/>
              <a:gd name="connsiteX0-85" fmla="*/ 303551 w 12019291"/>
              <a:gd name="connsiteY0-86" fmla="*/ 936885 h 936885"/>
              <a:gd name="connsiteX1-87" fmla="*/ 963118 w 12019291"/>
              <a:gd name="connsiteY1-88" fmla="*/ 393492 h 936885"/>
              <a:gd name="connsiteX2-89" fmla="*/ 48718 w 12019291"/>
              <a:gd name="connsiteY2-90" fmla="*/ 176134 h 936885"/>
              <a:gd name="connsiteX3-91" fmla="*/ 0 w 12019291"/>
              <a:gd name="connsiteY3-92" fmla="*/ 0 h 936885"/>
              <a:gd name="connsiteX4-93" fmla="*/ 12019291 w 12019291"/>
              <a:gd name="connsiteY4-94" fmla="*/ 9536 h 936885"/>
              <a:gd name="connsiteX5-95" fmla="*/ 12018961 w 12019291"/>
              <a:gd name="connsiteY5-96" fmla="*/ 892969 h 936885"/>
              <a:gd name="connsiteX6-97" fmla="*/ 303551 w 12019291"/>
              <a:gd name="connsiteY6-98" fmla="*/ 936885 h 936885"/>
              <a:gd name="connsiteX0-99" fmla="*/ 303551 w 12019291"/>
              <a:gd name="connsiteY0-100" fmla="*/ 936885 h 936885"/>
              <a:gd name="connsiteX1-101" fmla="*/ 963118 w 12019291"/>
              <a:gd name="connsiteY1-102" fmla="*/ 393492 h 936885"/>
              <a:gd name="connsiteX2-103" fmla="*/ 48718 w 12019291"/>
              <a:gd name="connsiteY2-104" fmla="*/ 176134 h 936885"/>
              <a:gd name="connsiteX3-105" fmla="*/ 0 w 12019291"/>
              <a:gd name="connsiteY3-106" fmla="*/ 0 h 936885"/>
              <a:gd name="connsiteX4-107" fmla="*/ 12019291 w 12019291"/>
              <a:gd name="connsiteY4-108" fmla="*/ 15324 h 936885"/>
              <a:gd name="connsiteX5-109" fmla="*/ 12018961 w 12019291"/>
              <a:gd name="connsiteY5-110" fmla="*/ 892969 h 936885"/>
              <a:gd name="connsiteX6-111" fmla="*/ 303551 w 12019291"/>
              <a:gd name="connsiteY6-112" fmla="*/ 936885 h 936885"/>
              <a:gd name="connsiteX0-113" fmla="*/ 303551 w 12019291"/>
              <a:gd name="connsiteY0-114" fmla="*/ 938923 h 938923"/>
              <a:gd name="connsiteX1-115" fmla="*/ 963118 w 12019291"/>
              <a:gd name="connsiteY1-116" fmla="*/ 395530 h 938923"/>
              <a:gd name="connsiteX2-117" fmla="*/ 48718 w 12019291"/>
              <a:gd name="connsiteY2-118" fmla="*/ 178172 h 938923"/>
              <a:gd name="connsiteX3-119" fmla="*/ 0 w 12019291"/>
              <a:gd name="connsiteY3-120" fmla="*/ 2038 h 938923"/>
              <a:gd name="connsiteX4-121" fmla="*/ 12019291 w 12019291"/>
              <a:gd name="connsiteY4-122" fmla="*/ 0 h 938923"/>
              <a:gd name="connsiteX5-123" fmla="*/ 12018961 w 12019291"/>
              <a:gd name="connsiteY5-124" fmla="*/ 895007 h 938923"/>
              <a:gd name="connsiteX6-125" fmla="*/ 303551 w 12019291"/>
              <a:gd name="connsiteY6-126" fmla="*/ 938923 h 938923"/>
              <a:gd name="connsiteX0-127" fmla="*/ 303551 w 12025685"/>
              <a:gd name="connsiteY0-128" fmla="*/ 938923 h 938923"/>
              <a:gd name="connsiteX1-129" fmla="*/ 963118 w 12025685"/>
              <a:gd name="connsiteY1-130" fmla="*/ 395530 h 938923"/>
              <a:gd name="connsiteX2-131" fmla="*/ 48718 w 12025685"/>
              <a:gd name="connsiteY2-132" fmla="*/ 178172 h 938923"/>
              <a:gd name="connsiteX3-133" fmla="*/ 0 w 12025685"/>
              <a:gd name="connsiteY3-134" fmla="*/ 2038 h 938923"/>
              <a:gd name="connsiteX4-135" fmla="*/ 12019291 w 12025685"/>
              <a:gd name="connsiteY4-136" fmla="*/ 0 h 938923"/>
              <a:gd name="connsiteX5-137" fmla="*/ 12025685 w 12025685"/>
              <a:gd name="connsiteY5-138" fmla="*/ 928624 h 938923"/>
              <a:gd name="connsiteX6-139" fmla="*/ 303551 w 12025685"/>
              <a:gd name="connsiteY6-140" fmla="*/ 938923 h 938923"/>
              <a:gd name="connsiteX0-141" fmla="*/ 303551 w 12025685"/>
              <a:gd name="connsiteY0-142" fmla="*/ 938923 h 942071"/>
              <a:gd name="connsiteX1-143" fmla="*/ 963118 w 12025685"/>
              <a:gd name="connsiteY1-144" fmla="*/ 395530 h 942071"/>
              <a:gd name="connsiteX2-145" fmla="*/ 48718 w 12025685"/>
              <a:gd name="connsiteY2-146" fmla="*/ 178172 h 942071"/>
              <a:gd name="connsiteX3-147" fmla="*/ 0 w 12025685"/>
              <a:gd name="connsiteY3-148" fmla="*/ 2038 h 942071"/>
              <a:gd name="connsiteX4-149" fmla="*/ 12019291 w 12025685"/>
              <a:gd name="connsiteY4-150" fmla="*/ 0 h 942071"/>
              <a:gd name="connsiteX5-151" fmla="*/ 12025685 w 12025685"/>
              <a:gd name="connsiteY5-152" fmla="*/ 942071 h 942071"/>
              <a:gd name="connsiteX6-153" fmla="*/ 303551 w 12025685"/>
              <a:gd name="connsiteY6-154" fmla="*/ 938923 h 9420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a typeface="Arial" panose="020B0604020202020204"/>
            </a:endParaRPr>
          </a:p>
        </p:txBody>
      </p:sp>
      <p:sp>
        <p:nvSpPr>
          <p:cNvPr id="32" name="Titre 1"/>
          <p:cNvSpPr>
            <a:spLocks noGrp="1"/>
          </p:cNvSpPr>
          <p:nvPr>
            <p:ph type="title" hasCustomPrompt="1"/>
          </p:nvPr>
        </p:nvSpPr>
        <p:spPr bwMode="auto">
          <a:xfrm>
            <a:off x="656493" y="0"/>
            <a:ext cx="11535507" cy="929246"/>
          </a:xfrm>
        </p:spPr>
        <p:txBody>
          <a:bodyPr/>
          <a:lstStyle>
            <a:lvl1pPr>
              <a:defRPr>
                <a:solidFill>
                  <a:schemeClr val="bg1"/>
                </a:solidFill>
                <a:latin typeface="Arial" panose="020B0604020202020204"/>
                <a:ea typeface="Arial" panose="020B0604020202020204"/>
              </a:defRPr>
            </a:lvl1pPr>
          </a:lstStyle>
          <a:p>
            <a:pPr>
              <a:defRPr/>
            </a:pPr>
            <a:r>
              <a:rPr lang="fr-FR"/>
              <a:t>Cliquez et modifiez le titre</a:t>
            </a:r>
          </a:p>
        </p:txBody>
      </p:sp>
    </p:spTree>
  </p:cSld>
  <p:clrMapOvr>
    <a:masterClrMapping/>
  </p:clrMapOvr>
  <p:hf/>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title" preserve="1" userDrawn="1">
  <p:cSld name="Titre bleu ciel">
    <p:bg>
      <p:bgPr>
        <a:blipFill>
          <a:blip r:embed="rId2"/>
          <a:stretch>
            <a:fillRect/>
          </a:stretch>
        </a:blipFill>
        <a:effectLst/>
      </p:bgPr>
    </p:bg>
    <p:spTree>
      <p:nvGrpSpPr>
        <p:cNvPr id="1" name=""/>
        <p:cNvGrpSpPr/>
        <p:nvPr/>
      </p:nvGrpSpPr>
      <p:grpSpPr bwMode="auto">
        <a:xfrm>
          <a:off x="0" y="0"/>
          <a:ext cx="0" cy="0"/>
          <a:chOff x="0" y="0"/>
          <a:chExt cx="0" cy="0"/>
        </a:xfrm>
      </p:grpSpPr>
      <p:sp>
        <p:nvSpPr>
          <p:cNvPr id="4" name="Titre 1"/>
          <p:cNvSpPr>
            <a:spLocks noGrp="1"/>
          </p:cNvSpPr>
          <p:nvPr>
            <p:ph type="ctrTitle" hasCustomPrompt="1"/>
          </p:nvPr>
        </p:nvSpPr>
        <p:spPr bwMode="auto">
          <a:xfrm>
            <a:off x="138113" y="2100263"/>
            <a:ext cx="7505700" cy="837406"/>
          </a:xfrm>
        </p:spPr>
        <p:txBody>
          <a:bodyPr anchor="b">
            <a:normAutofit/>
          </a:bodyPr>
          <a:lstStyle>
            <a:lvl1pPr algn="l">
              <a:defRPr sz="3200">
                <a:latin typeface="Georgia" panose="02040502050405020303"/>
                <a:ea typeface="Georgia" panose="02040502050405020303"/>
              </a:defRPr>
            </a:lvl1pPr>
          </a:lstStyle>
          <a:p>
            <a:pPr>
              <a:defRPr/>
            </a:pPr>
            <a:r>
              <a:rPr lang="fr-FR"/>
              <a:t>Cliquez et modifiez le titre</a:t>
            </a:r>
          </a:p>
        </p:txBody>
      </p:sp>
      <p:sp>
        <p:nvSpPr>
          <p:cNvPr id="5" name="Sous-titre 2"/>
          <p:cNvSpPr>
            <a:spLocks noGrp="1"/>
          </p:cNvSpPr>
          <p:nvPr>
            <p:ph type="subTitle" idx="1" hasCustomPrompt="1"/>
          </p:nvPr>
        </p:nvSpPr>
        <p:spPr bwMode="auto">
          <a:xfrm>
            <a:off x="138113" y="2937669"/>
            <a:ext cx="75057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fr-FR"/>
              <a:t>Cliquez pour modifier le style des sous-titres du masque</a:t>
            </a:r>
          </a:p>
        </p:txBody>
      </p:sp>
      <p:sp>
        <p:nvSpPr>
          <p:cNvPr id="6" name="Espace réservé de la date 3"/>
          <p:cNvSpPr>
            <a:spLocks noGrp="1"/>
          </p:cNvSpPr>
          <p:nvPr>
            <p:ph type="dt" sz="half" idx="10"/>
          </p:nvPr>
        </p:nvSpPr>
        <p:spPr bwMode="auto"/>
        <p:txBody>
          <a:bodyPr/>
          <a:lstStyle>
            <a:lvl1pPr>
              <a:defRPr>
                <a:solidFill>
                  <a:schemeClr val="bg1"/>
                </a:solidFill>
              </a:defRPr>
            </a:lvl1pPr>
          </a:lstStyle>
          <a:p>
            <a:pPr>
              <a:defRPr/>
            </a:pPr>
            <a:fld id="{38792B94-4658-5A45-9476-31733C708B9B}" type="datetime1">
              <a:rPr lang="it-IT"/>
              <a:t>25/03/2020</a:t>
            </a:fld>
            <a:endParaRPr lang="en-US"/>
          </a:p>
        </p:txBody>
      </p:sp>
      <p:sp>
        <p:nvSpPr>
          <p:cNvPr id="7" name="Espace réservé du pied de page 4"/>
          <p:cNvSpPr>
            <a:spLocks noGrp="1"/>
          </p:cNvSpPr>
          <p:nvPr>
            <p:ph type="ftr" sz="quarter" idx="11"/>
          </p:nvPr>
        </p:nvSpPr>
        <p:spPr bwMode="auto"/>
        <p:txBody>
          <a:bodyPr/>
          <a:lstStyle/>
          <a:p>
            <a:pPr>
              <a:defRPr/>
            </a:pPr>
            <a:r>
              <a:rPr lang="fr-FR"/>
              <a:t>ISAE-SUPAERO</a:t>
            </a:r>
          </a:p>
        </p:txBody>
      </p:sp>
      <p:sp>
        <p:nvSpPr>
          <p:cNvPr id="8" name="Espace réservé du numéro de diapositive 5"/>
          <p:cNvSpPr>
            <a:spLocks noGrp="1"/>
          </p:cNvSpPr>
          <p:nvPr>
            <p:ph type="sldNum" sz="quarter" idx="12"/>
          </p:nvPr>
        </p:nvSpPr>
        <p:spPr bwMode="auto"/>
        <p:txBody>
          <a:bodyPr vert="horz" lIns="91440" tIns="45720" rIns="91440" bIns="45720" rtlCol="0" anchor="ctr"/>
          <a:lstStyle>
            <a:lvl1pPr algn="r">
              <a:defRPr lang="uk-UA"/>
            </a:lvl1pPr>
          </a:lstStyle>
          <a:p>
            <a:pPr>
              <a:defRPr/>
            </a:pPr>
            <a:fld id="{5E177536-18BF-1743-A360-A4663329E682}" type="slidenum">
              <a:rPr/>
              <a:t>‹#›</a:t>
            </a:fld>
            <a:endParaRPr lang="uk-UA"/>
          </a:p>
        </p:txBody>
      </p:sp>
      <p:pic>
        <p:nvPicPr>
          <p:cNvPr id="9" name="Image 6"/>
          <p:cNvPicPr/>
          <p:nvPr userDrawn="1"/>
        </p:nvPicPr>
        <p:blipFill>
          <a:blip r:embed="rId3"/>
          <a:stretch>
            <a:fillRect/>
          </a:stretch>
        </p:blipFill>
        <p:spPr bwMode="auto">
          <a:xfrm>
            <a:off x="9626600" y="5185847"/>
            <a:ext cx="1716329" cy="1041502"/>
          </a:xfrm>
          <a:prstGeom prst="rect">
            <a:avLst/>
          </a:prstGeom>
          <a:ln>
            <a:noFill/>
          </a:ln>
        </p:spPr>
      </p:pic>
    </p:spTree>
  </p:cSld>
  <p:clrMapOvr>
    <a:masterClrMapping/>
  </p:clrMapOvr>
  <p:hf/>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preserve="1" userDrawn="1">
  <p:cSld name="Fin">
    <p:bg>
      <p:bgPr>
        <a:blipFill>
          <a:blip r:embed="rId2"/>
          <a:srcRect t="9677" b="9676"/>
          <a:stretch>
            <a:fillRect/>
          </a:stretch>
        </a:blipFill>
        <a:effectLst/>
      </p:bgPr>
    </p:bg>
    <p:spTree>
      <p:nvGrpSpPr>
        <p:cNvPr id="1" name=""/>
        <p:cNvGrpSpPr/>
        <p:nvPr/>
      </p:nvGrpSpPr>
      <p:grpSpPr bwMode="auto">
        <a:xfrm>
          <a:off x="0" y="0"/>
          <a:ext cx="0" cy="0"/>
          <a:chOff x="0" y="0"/>
          <a:chExt cx="0" cy="0"/>
        </a:xfrm>
      </p:grpSpPr>
      <p:pic>
        <p:nvPicPr>
          <p:cNvPr id="4" name="Image 6"/>
          <p:cNvPicPr/>
          <p:nvPr userDrawn="1"/>
        </p:nvPicPr>
        <p:blipFill>
          <a:blip r:embed="rId3"/>
          <a:stretch>
            <a:fillRect/>
          </a:stretch>
        </p:blipFill>
        <p:spPr bwMode="auto">
          <a:xfrm>
            <a:off x="9626600" y="5084247"/>
            <a:ext cx="1716329" cy="1041502"/>
          </a:xfrm>
          <a:prstGeom prst="rect">
            <a:avLst/>
          </a:prstGeom>
          <a:ln>
            <a:noFill/>
          </a:ln>
        </p:spPr>
      </p:pic>
      <p:sp>
        <p:nvSpPr>
          <p:cNvPr id="5" name="ZoneTexte 6"/>
          <p:cNvSpPr>
            <a:spLocks noAdjustHandles="1"/>
          </p:cNvSpPr>
          <p:nvPr userDrawn="1"/>
        </p:nvSpPr>
        <p:spPr bwMode="auto">
          <a:xfrm>
            <a:off x="1206500" y="3225800"/>
            <a:ext cx="3874779" cy="1138773"/>
          </a:xfrm>
          <a:prstGeom prst="rect">
            <a:avLst/>
          </a:prstGeom>
          <a:noFill/>
        </p:spPr>
        <p:txBody>
          <a:bodyPr wrap="none" rtlCol="0">
            <a:spAutoFit/>
          </a:bodyPr>
          <a:lstStyle/>
          <a:p>
            <a:pPr>
              <a:defRPr/>
            </a:pPr>
            <a:r>
              <a:rPr lang="fr-FR" sz="1200" b="1">
                <a:solidFill>
                  <a:srgbClr val="122372"/>
                </a:solidFill>
                <a:latin typeface="Arial" panose="020B0604020202020204"/>
                <a:ea typeface="Arial" panose="020B0604020202020204"/>
              </a:rPr>
              <a:t>Institut Supérieur de l’Aéronautique et de l’Espace</a:t>
            </a:r>
          </a:p>
          <a:p>
            <a:pPr>
              <a:spcBef>
                <a:spcPts val="0"/>
              </a:spcBef>
              <a:defRPr/>
            </a:pPr>
            <a:endParaRPr lang="fr-FR" sz="400">
              <a:solidFill>
                <a:srgbClr val="B1B3B4"/>
              </a:solidFill>
              <a:latin typeface="Arial" panose="020B0604020202020204"/>
              <a:ea typeface="Arial" panose="020B0604020202020204"/>
            </a:endParaRPr>
          </a:p>
          <a:p>
            <a:pPr>
              <a:spcBef>
                <a:spcPts val="0"/>
              </a:spcBef>
              <a:defRPr/>
            </a:pPr>
            <a:r>
              <a:rPr lang="fr-FR" sz="1200">
                <a:solidFill>
                  <a:srgbClr val="B1B3B4"/>
                </a:solidFill>
                <a:latin typeface="Arial" panose="020B0604020202020204"/>
                <a:ea typeface="Arial" panose="020B0604020202020204"/>
              </a:rPr>
              <a:t>10, avenue Edouard Belin </a:t>
            </a:r>
            <a:r>
              <a:rPr lang="en-US" sz="1200">
                <a:solidFill>
                  <a:srgbClr val="B1B3B4"/>
                </a:solidFill>
                <a:latin typeface="Arial" panose="020B0604020202020204"/>
                <a:ea typeface="Arial" panose="020B0604020202020204"/>
              </a:rPr>
              <a:t>–</a:t>
            </a:r>
            <a:r>
              <a:rPr lang="fr-FR" sz="1200">
                <a:solidFill>
                  <a:srgbClr val="B1B3B4"/>
                </a:solidFill>
                <a:latin typeface="Arial" panose="020B0604020202020204"/>
                <a:ea typeface="Arial" panose="020B0604020202020204"/>
              </a:rPr>
              <a:t> BP 54032</a:t>
            </a:r>
          </a:p>
          <a:p>
            <a:pPr>
              <a:spcBef>
                <a:spcPts val="0"/>
              </a:spcBef>
              <a:defRPr/>
            </a:pPr>
            <a:r>
              <a:rPr lang="fr-FR" sz="1200">
                <a:solidFill>
                  <a:srgbClr val="B1B3B4"/>
                </a:solidFill>
                <a:latin typeface="Arial" panose="020B0604020202020204"/>
                <a:ea typeface="Arial" panose="020B0604020202020204"/>
              </a:rPr>
              <a:t>31055 Toulouse Cedex 4 </a:t>
            </a:r>
            <a:r>
              <a:rPr lang="en-US" sz="1200">
                <a:solidFill>
                  <a:srgbClr val="B1B3B4"/>
                </a:solidFill>
                <a:latin typeface="Arial" panose="020B0604020202020204"/>
                <a:ea typeface="Arial" panose="020B0604020202020204"/>
              </a:rPr>
              <a:t>–</a:t>
            </a:r>
            <a:r>
              <a:rPr lang="fr-FR" sz="1200">
                <a:solidFill>
                  <a:srgbClr val="B1B3B4"/>
                </a:solidFill>
                <a:latin typeface="Arial" panose="020B0604020202020204"/>
                <a:ea typeface="Arial" panose="020B0604020202020204"/>
              </a:rPr>
              <a:t> France</a:t>
            </a:r>
          </a:p>
          <a:p>
            <a:pPr>
              <a:spcBef>
                <a:spcPts val="0"/>
              </a:spcBef>
              <a:defRPr/>
            </a:pPr>
            <a:r>
              <a:rPr lang="fr-FR" sz="1200">
                <a:solidFill>
                  <a:srgbClr val="B1B3B4"/>
                </a:solidFill>
                <a:latin typeface="Arial" panose="020B0604020202020204"/>
                <a:ea typeface="Arial" panose="020B0604020202020204"/>
              </a:rPr>
              <a:t>T +33 5 61 33 80 80</a:t>
            </a:r>
          </a:p>
          <a:p>
            <a:pPr>
              <a:spcBef>
                <a:spcPts val="0"/>
              </a:spcBef>
              <a:defRPr/>
            </a:pPr>
            <a:endParaRPr lang="fr-FR" sz="400">
              <a:latin typeface="Arial" panose="020B0604020202020204"/>
            </a:endParaRPr>
          </a:p>
          <a:p>
            <a:pPr>
              <a:defRPr/>
            </a:pPr>
            <a:r>
              <a:rPr lang="fr-FR" sz="1200" b="1">
                <a:solidFill>
                  <a:srgbClr val="FFED00"/>
                </a:solidFill>
                <a:latin typeface="Georgia" panose="02040502050405020303"/>
                <a:ea typeface="Georgia" panose="02040502050405020303"/>
              </a:rPr>
              <a:t>www.isae-supaero.fr</a:t>
            </a:r>
          </a:p>
        </p:txBody>
      </p:sp>
    </p:spTree>
  </p:cSld>
  <p:clrMapOvr>
    <a:masterClrMapping/>
  </p:clrMapOvr>
  <p:hf/>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4" name="Espace réservé du titre 1"/>
          <p:cNvSpPr>
            <a:spLocks noGrp="1"/>
          </p:cNvSpPr>
          <p:nvPr>
            <p:ph type="title"/>
          </p:nvPr>
        </p:nvSpPr>
        <p:spPr bwMode="auto">
          <a:xfrm>
            <a:off x="656493" y="0"/>
            <a:ext cx="11535507" cy="800100"/>
          </a:xfrm>
          <a:prstGeom prst="rect">
            <a:avLst/>
          </a:prstGeom>
        </p:spPr>
        <p:txBody>
          <a:bodyPr vert="horz" lIns="91440" tIns="45720" rIns="91440" bIns="45720" rtlCol="0" anchor="ctr">
            <a:normAutofit/>
          </a:bodyPr>
          <a:lstStyle/>
          <a:p>
            <a:pPr>
              <a:defRPr/>
            </a:pPr>
            <a:r>
              <a:rPr lang="fr-FR"/>
              <a:t>Cliquez et modifiez le titre</a:t>
            </a:r>
          </a:p>
        </p:txBody>
      </p:sp>
      <p:sp>
        <p:nvSpPr>
          <p:cNvPr id="5" name="Espace réservé du texte 2"/>
          <p:cNvSpPr>
            <a:spLocks noGrp="1"/>
          </p:cNvSpPr>
          <p:nvPr>
            <p:ph type="body" idx="1"/>
          </p:nvPr>
        </p:nvSpPr>
        <p:spPr bwMode="auto">
          <a:xfrm>
            <a:off x="656493" y="1385888"/>
            <a:ext cx="11195538" cy="4791075"/>
          </a:xfrm>
          <a:prstGeom prst="rect">
            <a:avLst/>
          </a:prstGeom>
        </p:spPr>
        <p:txBody>
          <a:bodyPr vert="horz" lIns="91440" tIns="45720" rIns="91440" bIns="45720" rtlCol="0">
            <a:normAutofit/>
          </a:bodyPr>
          <a:lstStyle/>
          <a:p>
            <a:pPr lvl="0">
              <a:defRPr/>
            </a:pPr>
            <a:r>
              <a:rPr lang="fr-FR"/>
              <a:t>Cliquez pour modifier les styles du texte du masque</a:t>
            </a:r>
          </a:p>
          <a:p>
            <a:pPr lvl="1">
              <a:defRPr/>
            </a:pPr>
            <a:r>
              <a:rPr lang="fr-FR"/>
              <a:t>Deuxième niveau</a:t>
            </a:r>
          </a:p>
          <a:p>
            <a:pPr lvl="2">
              <a:defRPr/>
            </a:pPr>
            <a:r>
              <a:rPr lang="fr-FR"/>
              <a:t>Troisième niveau</a:t>
            </a:r>
          </a:p>
          <a:p>
            <a:pPr lvl="3">
              <a:defRPr/>
            </a:pPr>
            <a:r>
              <a:rPr lang="fr-FR"/>
              <a:t>Quatrième niveau</a:t>
            </a:r>
          </a:p>
          <a:p>
            <a:pPr lvl="4">
              <a:defRPr/>
            </a:pPr>
            <a:r>
              <a:rPr lang="fr-FR"/>
              <a:t>Cinquième niveau</a:t>
            </a:r>
          </a:p>
        </p:txBody>
      </p:sp>
      <p:sp>
        <p:nvSpPr>
          <p:cNvPr id="6" name="Espace réservé de la date 3"/>
          <p:cNvSpPr>
            <a:spLocks noGrp="1"/>
          </p:cNvSpPr>
          <p:nvPr>
            <p:ph type="dt" sz="half" idx="2"/>
          </p:nvPr>
        </p:nvSpPr>
        <p:spPr bwMode="auto">
          <a:xfrm>
            <a:off x="0" y="6586538"/>
            <a:ext cx="2743200" cy="262181"/>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a:ea typeface="Arial" panose="020B0604020202020204"/>
              </a:defRPr>
            </a:lvl1pPr>
          </a:lstStyle>
          <a:p>
            <a:pPr>
              <a:defRPr/>
            </a:pPr>
            <a:fld id="{0099A96A-D168-8043-BB72-9B38DB0745DD}" type="datetime1">
              <a:rPr lang="it-IT"/>
              <a:t>25/03/2020</a:t>
            </a:fld>
            <a:endParaRPr lang="fr-FR"/>
          </a:p>
        </p:txBody>
      </p:sp>
      <p:sp>
        <p:nvSpPr>
          <p:cNvPr id="7" name="Espace réservé du pied de page 4"/>
          <p:cNvSpPr>
            <a:spLocks noGrp="1"/>
          </p:cNvSpPr>
          <p:nvPr>
            <p:ph type="ftr" sz="quarter" idx="3"/>
          </p:nvPr>
        </p:nvSpPr>
        <p:spPr bwMode="auto">
          <a:xfrm>
            <a:off x="4038600" y="6586538"/>
            <a:ext cx="4114800" cy="262181"/>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a:ea typeface="Arial" panose="020B0604020202020204"/>
              </a:defRPr>
            </a:lvl1pPr>
          </a:lstStyle>
          <a:p>
            <a:pPr>
              <a:defRPr/>
            </a:pPr>
            <a:r>
              <a:rPr lang="fr-FR"/>
              <a:t>ISAE-SUPAERO</a:t>
            </a:r>
          </a:p>
        </p:txBody>
      </p:sp>
      <p:sp>
        <p:nvSpPr>
          <p:cNvPr id="8" name="Espace réservé du numéro de diapositive 5"/>
          <p:cNvSpPr>
            <a:spLocks noGrp="1"/>
          </p:cNvSpPr>
          <p:nvPr>
            <p:ph type="sldNum" sz="quarter" idx="4"/>
          </p:nvPr>
        </p:nvSpPr>
        <p:spPr bwMode="auto">
          <a:xfrm>
            <a:off x="9448799" y="6586538"/>
            <a:ext cx="2743200" cy="262181"/>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a:ea typeface="Arial" panose="020B0604020202020204"/>
              </a:defRPr>
            </a:lvl1pPr>
          </a:lstStyle>
          <a:p>
            <a:pPr>
              <a:defRPr/>
            </a:pPr>
            <a:fld id="{5E177536-18BF-1743-A360-A4663329E682}" type="slidenum">
              <a:rPr/>
              <a:t>‹#›</a:t>
            </a:fld>
            <a:endParaRPr lang="fr-F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dt="0"/>
  <p:txStyles>
    <p:titleStyle>
      <a:lvl1pPr algn="r" defTabSz="914400">
        <a:lnSpc>
          <a:spcPct val="90000"/>
        </a:lnSpc>
        <a:spcBef>
          <a:spcPts val="0"/>
        </a:spcBef>
        <a:buNone/>
        <a:defRPr sz="4000" b="1">
          <a:solidFill>
            <a:schemeClr val="tx1"/>
          </a:solidFill>
          <a:latin typeface="Arial" panose="020B0604020202020204"/>
          <a:ea typeface="Arial" panose="020B0604020202020204"/>
        </a:defRPr>
      </a:lvl1pPr>
    </p:titleStyle>
    <p:bodyStyle>
      <a:lvl1pPr marL="228600" indent="-228600" algn="l" defTabSz="914400">
        <a:lnSpc>
          <a:spcPct val="90000"/>
        </a:lnSpc>
        <a:spcBef>
          <a:spcPts val="1000"/>
        </a:spcBef>
        <a:buFont typeface="Arial" panose="020B0604020202020204"/>
        <a:buChar char="•"/>
        <a:defRPr sz="2800">
          <a:solidFill>
            <a:schemeClr val="tx1"/>
          </a:solidFill>
          <a:latin typeface="Arial" panose="020B0604020202020204"/>
          <a:ea typeface="Arial" panose="020B0604020202020204"/>
        </a:defRPr>
      </a:lvl1pPr>
      <a:lvl2pPr marL="685800" indent="-228600" algn="l" defTabSz="914400">
        <a:lnSpc>
          <a:spcPct val="90000"/>
        </a:lnSpc>
        <a:spcBef>
          <a:spcPts val="500"/>
        </a:spcBef>
        <a:buFont typeface="Arial" panose="020B0604020202020204"/>
        <a:buChar char="•"/>
        <a:defRPr sz="2400">
          <a:solidFill>
            <a:schemeClr val="tx1"/>
          </a:solidFill>
          <a:latin typeface="Arial" panose="020B0604020202020204"/>
          <a:ea typeface="Arial" panose="020B0604020202020204"/>
        </a:defRPr>
      </a:lvl2pPr>
      <a:lvl3pPr marL="1143000" indent="-228600" algn="l" defTabSz="914400">
        <a:lnSpc>
          <a:spcPct val="90000"/>
        </a:lnSpc>
        <a:spcBef>
          <a:spcPts val="500"/>
        </a:spcBef>
        <a:buFont typeface="Arial" panose="020B0604020202020204"/>
        <a:buChar char="•"/>
        <a:defRPr sz="2000">
          <a:solidFill>
            <a:schemeClr val="tx1"/>
          </a:solidFill>
          <a:latin typeface="Arial" panose="020B0604020202020204"/>
          <a:ea typeface="Arial" panose="020B0604020202020204"/>
        </a:defRPr>
      </a:lvl3pPr>
      <a:lvl4pPr marL="1600200" indent="-228600" algn="l" defTabSz="914400">
        <a:lnSpc>
          <a:spcPct val="90000"/>
        </a:lnSpc>
        <a:spcBef>
          <a:spcPts val="500"/>
        </a:spcBef>
        <a:buFont typeface="Arial" panose="020B0604020202020204"/>
        <a:buChar char="•"/>
        <a:defRPr sz="1800">
          <a:solidFill>
            <a:schemeClr val="tx1"/>
          </a:solidFill>
          <a:latin typeface="Arial" panose="020B0604020202020204"/>
          <a:ea typeface="Arial" panose="020B0604020202020204"/>
        </a:defRPr>
      </a:lvl4pPr>
      <a:lvl5pPr marL="2057400" indent="-228600" algn="l" defTabSz="914400">
        <a:lnSpc>
          <a:spcPct val="90000"/>
        </a:lnSpc>
        <a:spcBef>
          <a:spcPts val="500"/>
        </a:spcBef>
        <a:buFont typeface="Arial" panose="020B0604020202020204"/>
        <a:buChar char="•"/>
        <a:defRPr sz="1800">
          <a:solidFill>
            <a:schemeClr val="tx1"/>
          </a:solidFill>
          <a:latin typeface="Arial" panose="020B0604020202020204"/>
          <a:ea typeface="Arial" panose="020B0604020202020204"/>
        </a:defRPr>
      </a:lvl5pPr>
      <a:lvl6pPr marL="2514600" indent="-228600" algn="l" defTabSz="914400">
        <a:lnSpc>
          <a:spcPct val="90000"/>
        </a:lnSpc>
        <a:spcBef>
          <a:spcPts val="500"/>
        </a:spcBef>
        <a:buFont typeface="Arial" panose="020B0604020202020204"/>
        <a:buChar char="•"/>
        <a:defRPr sz="1800">
          <a:solidFill>
            <a:schemeClr val="tx1"/>
          </a:solidFill>
          <a:latin typeface="+mn-lt"/>
          <a:ea typeface="+mn-ea"/>
        </a:defRPr>
      </a:lvl6pPr>
      <a:lvl7pPr marL="2971800" indent="-228600" algn="l" defTabSz="914400">
        <a:lnSpc>
          <a:spcPct val="90000"/>
        </a:lnSpc>
        <a:spcBef>
          <a:spcPts val="500"/>
        </a:spcBef>
        <a:buFont typeface="Arial" panose="020B0604020202020204"/>
        <a:buChar char="•"/>
        <a:defRPr sz="1800">
          <a:solidFill>
            <a:schemeClr val="tx1"/>
          </a:solidFill>
          <a:latin typeface="+mn-lt"/>
          <a:ea typeface="+mn-ea"/>
        </a:defRPr>
      </a:lvl7pPr>
      <a:lvl8pPr marL="3429000" indent="-228600" algn="l" defTabSz="914400">
        <a:lnSpc>
          <a:spcPct val="90000"/>
        </a:lnSpc>
        <a:spcBef>
          <a:spcPts val="500"/>
        </a:spcBef>
        <a:buFont typeface="Arial" panose="020B0604020202020204"/>
        <a:buChar char="•"/>
        <a:defRPr sz="1800">
          <a:solidFill>
            <a:schemeClr val="tx1"/>
          </a:solidFill>
          <a:latin typeface="+mn-lt"/>
          <a:ea typeface="+mn-ea"/>
        </a:defRPr>
      </a:lvl8pPr>
      <a:lvl9pPr marL="3886200" indent="-228600" algn="l" defTabSz="914400">
        <a:lnSpc>
          <a:spcPct val="90000"/>
        </a:lnSpc>
        <a:spcBef>
          <a:spcPts val="500"/>
        </a:spcBef>
        <a:buFont typeface="Arial" panose="020B0604020202020204"/>
        <a:buChar char="•"/>
        <a:defRPr sz="1800">
          <a:solidFill>
            <a:schemeClr val="tx1"/>
          </a:solidFill>
          <a:latin typeface="+mn-lt"/>
          <a:ea typeface="+mn-ea"/>
        </a:defRPr>
      </a:lvl9pPr>
    </p:bodyStyle>
    <p:otherStyle>
      <a:defPPr>
        <a:defRPr lang="fr-FR"/>
      </a:defPPr>
      <a:lvl1pPr marL="0" algn="l" defTabSz="914400">
        <a:defRPr sz="1800">
          <a:solidFill>
            <a:schemeClr val="tx1"/>
          </a:solidFill>
          <a:latin typeface="+mn-lt"/>
          <a:ea typeface="+mn-ea"/>
        </a:defRPr>
      </a:lvl1pPr>
      <a:lvl2pPr marL="457200" algn="l" defTabSz="914400">
        <a:defRPr sz="1800">
          <a:solidFill>
            <a:schemeClr val="tx1"/>
          </a:solidFill>
          <a:latin typeface="+mn-lt"/>
          <a:ea typeface="+mn-ea"/>
        </a:defRPr>
      </a:lvl2pPr>
      <a:lvl3pPr marL="914400" algn="l" defTabSz="914400">
        <a:defRPr sz="1800">
          <a:solidFill>
            <a:schemeClr val="tx1"/>
          </a:solidFill>
          <a:latin typeface="+mn-lt"/>
          <a:ea typeface="+mn-ea"/>
        </a:defRPr>
      </a:lvl3pPr>
      <a:lvl4pPr marL="1371600" algn="l" defTabSz="914400">
        <a:defRPr sz="1800">
          <a:solidFill>
            <a:schemeClr val="tx1"/>
          </a:solidFill>
          <a:latin typeface="+mn-lt"/>
          <a:ea typeface="+mn-ea"/>
        </a:defRPr>
      </a:lvl4pPr>
      <a:lvl5pPr marL="1828800" algn="l" defTabSz="914400">
        <a:defRPr sz="1800">
          <a:solidFill>
            <a:schemeClr val="tx1"/>
          </a:solidFill>
          <a:latin typeface="+mn-lt"/>
          <a:ea typeface="+mn-ea"/>
        </a:defRPr>
      </a:lvl5pPr>
      <a:lvl6pPr marL="2286000" algn="l" defTabSz="914400">
        <a:defRPr sz="1800">
          <a:solidFill>
            <a:schemeClr val="tx1"/>
          </a:solidFill>
          <a:latin typeface="+mn-lt"/>
          <a:ea typeface="+mn-ea"/>
        </a:defRPr>
      </a:lvl6pPr>
      <a:lvl7pPr marL="2743200" algn="l" defTabSz="914400">
        <a:defRPr sz="1800">
          <a:solidFill>
            <a:schemeClr val="tx1"/>
          </a:solidFill>
          <a:latin typeface="+mn-lt"/>
          <a:ea typeface="+mn-ea"/>
        </a:defRPr>
      </a:lvl7pPr>
      <a:lvl8pPr marL="3200400" algn="l" defTabSz="914400">
        <a:defRPr sz="1800">
          <a:solidFill>
            <a:schemeClr val="tx1"/>
          </a:solidFill>
          <a:latin typeface="+mn-lt"/>
          <a:ea typeface="+mn-ea"/>
        </a:defRPr>
      </a:lvl8pPr>
      <a:lvl9pPr marL="3657600" algn="l" defTabSz="914400">
        <a:defRPr sz="1800">
          <a:solidFill>
            <a:schemeClr val="tx1"/>
          </a:solidFill>
          <a:latin typeface="+mn-lt"/>
          <a:ea typeface="+mn-e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re 1"/>
          <p:cNvSpPr>
            <a:spLocks noGrp="1"/>
          </p:cNvSpPr>
          <p:nvPr>
            <p:ph type="title"/>
          </p:nvPr>
        </p:nvSpPr>
        <p:spPr bwMode="auto">
          <a:xfrm>
            <a:off x="173355" y="2932430"/>
            <a:ext cx="8490585" cy="906145"/>
          </a:xfrm>
        </p:spPr>
        <p:txBody>
          <a:bodyPr/>
          <a:lstStyle/>
          <a:p>
            <a:pPr>
              <a:defRPr/>
            </a:pPr>
            <a:r>
              <a:rPr lang="en-US">
                <a:latin typeface="Arial" panose="020B0604020202020204"/>
                <a:cs typeface="Arial" panose="020B0604020202020204"/>
              </a:rPr>
              <a:t>Optimal control of trajectory of reusable launcher in OpenMDAO/dymos</a:t>
            </a:r>
          </a:p>
        </p:txBody>
      </p:sp>
      <p:sp>
        <p:nvSpPr>
          <p:cNvPr id="5" name="Espace réservé du contenu 2"/>
          <p:cNvSpPr>
            <a:spLocks noGrp="1"/>
          </p:cNvSpPr>
          <p:nvPr>
            <p:ph sz="quarter" idx="13"/>
          </p:nvPr>
        </p:nvSpPr>
        <p:spPr bwMode="auto">
          <a:xfrm>
            <a:off x="1789430" y="4779645"/>
            <a:ext cx="3310255" cy="1668145"/>
          </a:xfrm>
        </p:spPr>
        <p:txBody>
          <a:bodyPr/>
          <a:lstStyle/>
          <a:p>
            <a:pPr>
              <a:defRPr/>
            </a:pPr>
            <a:r>
              <a:rPr lang="en-US" sz="2000" i="1">
                <a:solidFill>
                  <a:srgbClr val="122372"/>
                </a:solidFill>
              </a:rPr>
              <a:t>Students:</a:t>
            </a:r>
            <a:endParaRPr lang="en-US" sz="2000" b="1">
              <a:solidFill>
                <a:srgbClr val="122372"/>
              </a:solidFill>
            </a:endParaRPr>
          </a:p>
          <a:p>
            <a:pPr>
              <a:defRPr/>
            </a:pPr>
            <a:r>
              <a:rPr lang="en-US" sz="2000" b="1">
                <a:solidFill>
                  <a:srgbClr val="122372"/>
                </a:solidFill>
              </a:rPr>
              <a:t>Alberto Fossà</a:t>
            </a:r>
          </a:p>
          <a:p>
            <a:pPr>
              <a:defRPr/>
            </a:pPr>
            <a:r>
              <a:rPr lang="en-US" sz="2000" b="1">
                <a:solidFill>
                  <a:srgbClr val="122372"/>
                </a:solidFill>
              </a:rPr>
              <a:t>Giuliana Elena Miceli</a:t>
            </a:r>
          </a:p>
        </p:txBody>
      </p:sp>
      <p:sp>
        <p:nvSpPr>
          <p:cNvPr id="6" name="Espace réservé du contenu 2"/>
          <p:cNvSpPr>
            <a:spLocks noGrp="1"/>
          </p:cNvSpPr>
          <p:nvPr/>
        </p:nvSpPr>
        <p:spPr bwMode="auto">
          <a:xfrm>
            <a:off x="5817723" y="4653915"/>
            <a:ext cx="3524250" cy="1668145"/>
          </a:xfrm>
          <a:prstGeom prst="rect">
            <a:avLst/>
          </a:prstGeom>
        </p:spPr>
        <p:txBody>
          <a:bodyPr vert="horz" lIns="91440" tIns="45720" rIns="91440" bIns="45720" rtlCol="0"/>
          <a:lstStyle>
            <a:lvl1pPr marL="0" indent="0" algn="l" defTabSz="914400">
              <a:lnSpc>
                <a:spcPct val="90000"/>
              </a:lnSpc>
              <a:spcBef>
                <a:spcPts val="1000"/>
              </a:spcBef>
              <a:buFont typeface="Arial" panose="020B0604020202020204"/>
              <a:buNone/>
              <a:defRPr sz="2800">
                <a:solidFill>
                  <a:schemeClr val="bg1"/>
                </a:solidFill>
                <a:latin typeface="Arial" panose="020B0604020202020204"/>
                <a:ea typeface="Arial" panose="020B0604020202020204"/>
              </a:defRPr>
            </a:lvl1pPr>
            <a:lvl2pPr marL="685800" indent="-228600" algn="l" defTabSz="914400">
              <a:lnSpc>
                <a:spcPct val="90000"/>
              </a:lnSpc>
              <a:spcBef>
                <a:spcPts val="500"/>
              </a:spcBef>
              <a:buFont typeface="Arial" panose="020B0604020202020204"/>
              <a:buChar char="•"/>
              <a:defRPr sz="2400">
                <a:solidFill>
                  <a:schemeClr val="bg1"/>
                </a:solidFill>
                <a:latin typeface="Arial" panose="020B0604020202020204"/>
                <a:ea typeface="Arial" panose="020B0604020202020204"/>
              </a:defRPr>
            </a:lvl2pPr>
            <a:lvl3pPr marL="1143000" indent="-228600" algn="l" defTabSz="914400">
              <a:lnSpc>
                <a:spcPct val="90000"/>
              </a:lnSpc>
              <a:spcBef>
                <a:spcPts val="500"/>
              </a:spcBef>
              <a:buFont typeface="Arial" panose="020B0604020202020204"/>
              <a:buChar char="•"/>
              <a:defRPr sz="2000">
                <a:solidFill>
                  <a:schemeClr val="bg1"/>
                </a:solidFill>
                <a:latin typeface="Arial" panose="020B0604020202020204"/>
                <a:ea typeface="Arial" panose="020B0604020202020204"/>
              </a:defRPr>
            </a:lvl3pPr>
            <a:lvl4pPr marL="1600200" indent="-228600" algn="l" defTabSz="914400">
              <a:lnSpc>
                <a:spcPct val="90000"/>
              </a:lnSpc>
              <a:spcBef>
                <a:spcPts val="500"/>
              </a:spcBef>
              <a:buFont typeface="Arial" panose="020B0604020202020204"/>
              <a:buChar char="•"/>
              <a:defRPr sz="1800">
                <a:solidFill>
                  <a:schemeClr val="bg1"/>
                </a:solidFill>
                <a:latin typeface="Arial" panose="020B0604020202020204"/>
                <a:ea typeface="Arial" panose="020B0604020202020204"/>
              </a:defRPr>
            </a:lvl4pPr>
            <a:lvl5pPr marL="2057400" indent="-228600" algn="l" defTabSz="914400">
              <a:lnSpc>
                <a:spcPct val="90000"/>
              </a:lnSpc>
              <a:spcBef>
                <a:spcPts val="500"/>
              </a:spcBef>
              <a:buFont typeface="Arial" panose="020B0604020202020204"/>
              <a:buChar char="•"/>
              <a:defRPr sz="1800">
                <a:solidFill>
                  <a:schemeClr val="bg1"/>
                </a:solidFill>
                <a:latin typeface="Arial" panose="020B0604020202020204"/>
                <a:ea typeface="Arial" panose="020B0604020202020204"/>
              </a:defRPr>
            </a:lvl5pPr>
            <a:lvl6pPr marL="2514600" indent="-228600" algn="l" defTabSz="914400">
              <a:lnSpc>
                <a:spcPct val="90000"/>
              </a:lnSpc>
              <a:spcBef>
                <a:spcPts val="500"/>
              </a:spcBef>
              <a:buFont typeface="Arial" panose="020B0604020202020204"/>
              <a:buChar char="•"/>
              <a:defRPr sz="1800">
                <a:solidFill>
                  <a:schemeClr val="tx1"/>
                </a:solidFill>
                <a:latin typeface="+mn-lt"/>
                <a:ea typeface="+mn-ea"/>
              </a:defRPr>
            </a:lvl6pPr>
            <a:lvl7pPr marL="2971800" indent="-228600" algn="l" defTabSz="914400">
              <a:lnSpc>
                <a:spcPct val="90000"/>
              </a:lnSpc>
              <a:spcBef>
                <a:spcPts val="500"/>
              </a:spcBef>
              <a:buFont typeface="Arial" panose="020B0604020202020204"/>
              <a:buChar char="•"/>
              <a:defRPr sz="1800">
                <a:solidFill>
                  <a:schemeClr val="tx1"/>
                </a:solidFill>
                <a:latin typeface="+mn-lt"/>
                <a:ea typeface="+mn-ea"/>
              </a:defRPr>
            </a:lvl7pPr>
            <a:lvl8pPr marL="3429000" indent="-228600" algn="l" defTabSz="914400">
              <a:lnSpc>
                <a:spcPct val="90000"/>
              </a:lnSpc>
              <a:spcBef>
                <a:spcPts val="500"/>
              </a:spcBef>
              <a:buFont typeface="Arial" panose="020B0604020202020204"/>
              <a:buChar char="•"/>
              <a:defRPr sz="1800">
                <a:solidFill>
                  <a:schemeClr val="tx1"/>
                </a:solidFill>
                <a:latin typeface="+mn-lt"/>
                <a:ea typeface="+mn-ea"/>
              </a:defRPr>
            </a:lvl8pPr>
            <a:lvl9pPr marL="3886200" indent="-228600" algn="l" defTabSz="914400">
              <a:lnSpc>
                <a:spcPct val="90000"/>
              </a:lnSpc>
              <a:spcBef>
                <a:spcPts val="500"/>
              </a:spcBef>
              <a:buFont typeface="Arial" panose="020B0604020202020204"/>
              <a:buChar char="•"/>
              <a:defRPr sz="1800">
                <a:solidFill>
                  <a:schemeClr val="tx1"/>
                </a:solidFill>
                <a:latin typeface="+mn-lt"/>
                <a:ea typeface="+mn-ea"/>
              </a:defRPr>
            </a:lvl9pPr>
          </a:lstStyle>
          <a:p>
            <a:pPr algn="r">
              <a:lnSpc>
                <a:spcPct val="105000"/>
              </a:lnSpc>
              <a:defRPr/>
            </a:pPr>
            <a:r>
              <a:rPr lang="en-US" sz="2000" i="1">
                <a:solidFill>
                  <a:srgbClr val="122372"/>
                </a:solidFill>
              </a:rPr>
              <a:t>Tutors:</a:t>
            </a:r>
            <a:endParaRPr lang="en-US" sz="2000" b="1">
              <a:solidFill>
                <a:srgbClr val="122372"/>
              </a:solidFill>
            </a:endParaRPr>
          </a:p>
          <a:p>
            <a:pPr algn="r">
              <a:lnSpc>
                <a:spcPct val="105000"/>
              </a:lnSpc>
              <a:defRPr/>
            </a:pPr>
            <a:r>
              <a:rPr lang="en-US" sz="2000" b="1">
                <a:solidFill>
                  <a:srgbClr val="122372"/>
                </a:solidFill>
              </a:rPr>
              <a:t>Laurent Beauregard</a:t>
            </a:r>
          </a:p>
          <a:p>
            <a:pPr algn="r">
              <a:lnSpc>
                <a:spcPct val="105000"/>
              </a:lnSpc>
              <a:defRPr/>
            </a:pPr>
            <a:r>
              <a:rPr lang="en-US" sz="2000" b="1">
                <a:solidFill>
                  <a:srgbClr val="122372"/>
                </a:solidFill>
              </a:rPr>
              <a:t>Joseph Morlier</a:t>
            </a:r>
          </a:p>
          <a:p>
            <a:pPr algn="r">
              <a:lnSpc>
                <a:spcPct val="105000"/>
              </a:lnSpc>
              <a:defRPr/>
            </a:pPr>
            <a:r>
              <a:rPr lang="en-US" sz="2000" b="1">
                <a:solidFill>
                  <a:srgbClr val="122372"/>
                </a:solidFill>
              </a:rPr>
              <a:t>Stéphanie Lizy-Destrez</a:t>
            </a:r>
          </a:p>
        </p:txBody>
      </p:sp>
      <p:sp>
        <p:nvSpPr>
          <p:cNvPr id="7" name="Titre 1"/>
          <p:cNvSpPr>
            <a:spLocks noGrp="1"/>
          </p:cNvSpPr>
          <p:nvPr/>
        </p:nvSpPr>
        <p:spPr bwMode="auto">
          <a:xfrm>
            <a:off x="34077" y="6429522"/>
            <a:ext cx="2891790" cy="424815"/>
          </a:xfrm>
          <a:prstGeom prst="rect">
            <a:avLst/>
          </a:prstGeom>
        </p:spPr>
        <p:txBody>
          <a:bodyPr vert="horz" lIns="91440" tIns="45720" rIns="91440" bIns="45720" rtlCol="0" anchor="ctr">
            <a:noAutofit/>
          </a:bodyPr>
          <a:lstStyle>
            <a:lvl1pPr algn="l" defTabSz="914400">
              <a:lnSpc>
                <a:spcPct val="90000"/>
              </a:lnSpc>
              <a:spcBef>
                <a:spcPts val="0"/>
              </a:spcBef>
              <a:buNone/>
              <a:defRPr sz="3200" b="1">
                <a:solidFill>
                  <a:schemeClr val="bg1"/>
                </a:solidFill>
                <a:latin typeface="Georgia" panose="02040502050405020303"/>
                <a:ea typeface="Georgia" panose="02040502050405020303"/>
              </a:defRPr>
            </a:lvl1pPr>
          </a:lstStyle>
          <a:p>
            <a:pPr>
              <a:defRPr/>
            </a:pPr>
            <a:r>
              <a:rPr lang="en-US" sz="1600">
                <a:latin typeface="Arial" panose="020B0604020202020204"/>
                <a:cs typeface="Arial" panose="020B0604020202020204"/>
              </a:rPr>
              <a:t>March 27</a:t>
            </a:r>
            <a:r>
              <a:rPr lang="en-US" sz="1600" baseline="30000">
                <a:latin typeface="Arial" panose="020B0604020202020204"/>
                <a:cs typeface="Arial" panose="020B0604020202020204"/>
              </a:rPr>
              <a:t>th</a:t>
            </a:r>
            <a:r>
              <a:rPr lang="en-US" sz="1600">
                <a:latin typeface="Arial" panose="020B0604020202020204"/>
                <a:cs typeface="Arial" panose="020B0604020202020204"/>
              </a:rPr>
              <a:t> 2020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re 3"/>
          <p:cNvSpPr>
            <a:spLocks noGrp="1"/>
          </p:cNvSpPr>
          <p:nvPr>
            <p:ph type="title"/>
          </p:nvPr>
        </p:nvSpPr>
        <p:spPr bwMode="auto">
          <a:xfrm>
            <a:off x="656590" y="0"/>
            <a:ext cx="10779125" cy="935355"/>
          </a:xfrm>
        </p:spPr>
        <p:txBody>
          <a:bodyPr/>
          <a:lstStyle/>
          <a:p>
            <a:pPr>
              <a:defRPr/>
            </a:pPr>
            <a:r>
              <a:rPr lang="en-US" i="1"/>
              <a:t>2D Descent: Optimal control problem</a:t>
            </a:r>
            <a:endParaRPr lang="en-US" i="1">
              <a:latin typeface="Arial" panose="020B0604020202020204"/>
              <a:cs typeface="Arial" panose="020B0604020202020204"/>
            </a:endParaRPr>
          </a:p>
        </p:txBody>
      </p:sp>
      <p:sp>
        <p:nvSpPr>
          <p:cNvPr id="5" name="Espace réservé du pied de page 8"/>
          <p:cNvSpPr>
            <a:spLocks noGrp="1"/>
          </p:cNvSpPr>
          <p:nvPr>
            <p:ph type="ftr" sz="quarter" idx="11"/>
          </p:nvPr>
        </p:nvSpPr>
        <p:spPr bwMode="auto"/>
        <p:txBody>
          <a:bodyPr/>
          <a:lstStyle/>
          <a:p>
            <a:pPr>
              <a:defRPr/>
            </a:pPr>
            <a:r>
              <a:rPr lang="fr-FR"/>
              <a:t>ISAE-SUPAERO</a:t>
            </a:r>
          </a:p>
        </p:txBody>
      </p:sp>
      <p:sp>
        <p:nvSpPr>
          <p:cNvPr id="6" name="Espace réservé du numéro de diapositive 9"/>
          <p:cNvSpPr>
            <a:spLocks noGrp="1"/>
          </p:cNvSpPr>
          <p:nvPr>
            <p:ph type="sldNum" sz="quarter" idx="12"/>
          </p:nvPr>
        </p:nvSpPr>
        <p:spPr bwMode="auto"/>
        <p:txBody>
          <a:bodyPr/>
          <a:lstStyle/>
          <a:p>
            <a:pPr>
              <a:defRPr/>
            </a:pPr>
            <a:r>
              <a:rPr lang="it-IT"/>
              <a:t>10</a:t>
            </a:r>
            <a:endParaRPr/>
          </a:p>
        </p:txBody>
      </p:sp>
      <p:pic>
        <p:nvPicPr>
          <p:cNvPr id="7" name="Content Placeholder 2" descr="opt_pbm2d"/>
          <p:cNvPicPr>
            <a:picLocks noGrp="1" noChangeAspect="1"/>
          </p:cNvPicPr>
          <p:nvPr>
            <p:ph idx="1"/>
          </p:nvPr>
        </p:nvPicPr>
        <p:blipFill>
          <a:blip r:embed="rId3"/>
          <a:stretch>
            <a:fillRect/>
          </a:stretch>
        </p:blipFill>
        <p:spPr bwMode="auto">
          <a:xfrm>
            <a:off x="178484" y="1042768"/>
            <a:ext cx="3432957" cy="2917532"/>
          </a:xfrm>
          <a:prstGeom prst="rect">
            <a:avLst/>
          </a:prstGeom>
        </p:spPr>
      </p:pic>
      <p:cxnSp>
        <p:nvCxnSpPr>
          <p:cNvPr id="11" name="Straight Arrow Connector 9"/>
          <p:cNvCxnSpPr/>
          <p:nvPr/>
        </p:nvCxnSpPr>
        <p:spPr bwMode="auto">
          <a:xfrm flipV="1">
            <a:off x="3790169" y="2586160"/>
            <a:ext cx="2700947" cy="871708"/>
          </a:xfrm>
          <a:prstGeom prst="straightConnector1">
            <a:avLst/>
          </a:prstGeom>
          <a:ln w="28575">
            <a:solidFill>
              <a:srgbClr val="122372"/>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0"/>
          <p:cNvCxnSpPr/>
          <p:nvPr/>
        </p:nvCxnSpPr>
        <p:spPr bwMode="auto">
          <a:xfrm>
            <a:off x="3681730" y="4001136"/>
            <a:ext cx="3979301" cy="1169913"/>
          </a:xfrm>
          <a:prstGeom prst="straightConnector1">
            <a:avLst/>
          </a:prstGeom>
          <a:ln w="28575">
            <a:solidFill>
              <a:srgbClr val="122372"/>
            </a:solidFill>
            <a:headEnd type="none"/>
            <a:tailEnd type="triangle" w="med" len="med"/>
          </a:ln>
        </p:spPr>
        <p:style>
          <a:lnRef idx="1">
            <a:schemeClr val="accent1"/>
          </a:lnRef>
          <a:fillRef idx="0">
            <a:schemeClr val="accent1"/>
          </a:fillRef>
          <a:effectRef idx="0">
            <a:schemeClr val="accent1"/>
          </a:effectRef>
          <a:fontRef idx="minor">
            <a:schemeClr val="tx1"/>
          </a:fontRef>
        </p:style>
      </p:cxnSp>
      <p:pic>
        <p:nvPicPr>
          <p:cNvPr id="15" name="Picture 15" descr="A screenshot of a cell phone&#10;&#10;Description generated with very high confidence">
            <a:extLst>
              <a:ext uri="{FF2B5EF4-FFF2-40B4-BE49-F238E27FC236}">
                <a16:creationId xmlns:a16="http://schemas.microsoft.com/office/drawing/2014/main" id="{072AAA65-DBD6-4194-B5FC-93C5AAD7EE19}"/>
              </a:ext>
            </a:extLst>
          </p:cNvPr>
          <p:cNvPicPr>
            <a:picLocks noChangeAspect="1"/>
          </p:cNvPicPr>
          <p:nvPr/>
        </p:nvPicPr>
        <p:blipFill>
          <a:blip r:embed="rId4"/>
          <a:stretch>
            <a:fillRect/>
          </a:stretch>
        </p:blipFill>
        <p:spPr>
          <a:xfrm>
            <a:off x="6531709" y="1160931"/>
            <a:ext cx="5332045" cy="2396676"/>
          </a:xfrm>
          <a:prstGeom prst="rect">
            <a:avLst/>
          </a:prstGeom>
        </p:spPr>
      </p:pic>
      <p:pic>
        <p:nvPicPr>
          <p:cNvPr id="17" name="Picture 17" descr="A screenshot of a cell phone&#10;&#10;Description generated with very high confidence">
            <a:extLst>
              <a:ext uri="{FF2B5EF4-FFF2-40B4-BE49-F238E27FC236}">
                <a16:creationId xmlns:a16="http://schemas.microsoft.com/office/drawing/2014/main" id="{802582BE-2456-4083-A86F-304758D6B47C}"/>
              </a:ext>
            </a:extLst>
          </p:cNvPr>
          <p:cNvPicPr>
            <a:picLocks noChangeAspect="1"/>
          </p:cNvPicPr>
          <p:nvPr/>
        </p:nvPicPr>
        <p:blipFill>
          <a:blip r:embed="rId5"/>
          <a:stretch>
            <a:fillRect/>
          </a:stretch>
        </p:blipFill>
        <p:spPr>
          <a:xfrm>
            <a:off x="240323" y="4550250"/>
            <a:ext cx="4013200" cy="2153655"/>
          </a:xfrm>
          <a:prstGeom prst="rect">
            <a:avLst/>
          </a:prstGeom>
        </p:spPr>
      </p:pic>
      <p:pic>
        <p:nvPicPr>
          <p:cNvPr id="19" name="Picture 19" descr="A close up of a logo&#10;&#10;Description generated with very high confidence">
            <a:extLst>
              <a:ext uri="{FF2B5EF4-FFF2-40B4-BE49-F238E27FC236}">
                <a16:creationId xmlns:a16="http://schemas.microsoft.com/office/drawing/2014/main" id="{A91393D2-CDAB-45F3-B8A8-DD41B63C3C2D}"/>
              </a:ext>
            </a:extLst>
          </p:cNvPr>
          <p:cNvPicPr>
            <a:picLocks noChangeAspect="1"/>
          </p:cNvPicPr>
          <p:nvPr/>
        </p:nvPicPr>
        <p:blipFill>
          <a:blip r:embed="rId6"/>
          <a:stretch>
            <a:fillRect/>
          </a:stretch>
        </p:blipFill>
        <p:spPr>
          <a:xfrm>
            <a:off x="7899400" y="3956254"/>
            <a:ext cx="3251200" cy="214980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re 3"/>
          <p:cNvSpPr>
            <a:spLocks noGrp="1"/>
          </p:cNvSpPr>
          <p:nvPr>
            <p:ph type="title"/>
          </p:nvPr>
        </p:nvSpPr>
        <p:spPr bwMode="auto">
          <a:xfrm>
            <a:off x="656590" y="0"/>
            <a:ext cx="10779125" cy="935355"/>
          </a:xfrm>
        </p:spPr>
        <p:txBody>
          <a:bodyPr/>
          <a:lstStyle/>
          <a:p>
            <a:pPr>
              <a:defRPr/>
            </a:pPr>
            <a:r>
              <a:rPr lang="en-US" i="1">
                <a:latin typeface="Arial" panose="020B0604020202020204"/>
                <a:cs typeface="Arial" panose="020B0604020202020204"/>
              </a:rPr>
              <a:t>2D </a:t>
            </a:r>
            <a:r>
              <a:rPr lang="en-US" i="1">
                <a:cs typeface="Arial" panose="020B0604020202020204"/>
              </a:rPr>
              <a:t>Descent</a:t>
            </a:r>
            <a:r>
              <a:rPr lang="en-US" i="1">
                <a:latin typeface="Arial" panose="020B0604020202020204"/>
                <a:cs typeface="Arial" panose="020B0604020202020204"/>
              </a:rPr>
              <a:t>: </a:t>
            </a:r>
            <a:r>
              <a:rPr lang="en-US" i="1">
                <a:cs typeface="Arial" panose="020B0604020202020204"/>
              </a:rPr>
              <a:t>Variable</a:t>
            </a:r>
            <a:r>
              <a:rPr lang="en-US" i="1">
                <a:latin typeface="Arial" panose="020B0604020202020204"/>
                <a:cs typeface="Arial" panose="020B0604020202020204"/>
              </a:rPr>
              <a:t> thrust</a:t>
            </a:r>
          </a:p>
        </p:txBody>
      </p:sp>
      <p:sp>
        <p:nvSpPr>
          <p:cNvPr id="5" name="Espace réservé du pied de page 8"/>
          <p:cNvSpPr>
            <a:spLocks noGrp="1"/>
          </p:cNvSpPr>
          <p:nvPr>
            <p:ph type="ftr" sz="quarter" idx="11"/>
          </p:nvPr>
        </p:nvSpPr>
        <p:spPr bwMode="auto"/>
        <p:txBody>
          <a:bodyPr/>
          <a:lstStyle/>
          <a:p>
            <a:pPr>
              <a:defRPr/>
            </a:pPr>
            <a:r>
              <a:rPr lang="fr-FR"/>
              <a:t>ISAE-SUPAERO</a:t>
            </a:r>
          </a:p>
        </p:txBody>
      </p:sp>
      <p:sp>
        <p:nvSpPr>
          <p:cNvPr id="6" name="Espace réservé du numéro de diapositive 9"/>
          <p:cNvSpPr>
            <a:spLocks noGrp="1"/>
          </p:cNvSpPr>
          <p:nvPr>
            <p:ph type="sldNum" sz="quarter" idx="12"/>
          </p:nvPr>
        </p:nvSpPr>
        <p:spPr bwMode="auto"/>
        <p:txBody>
          <a:bodyPr/>
          <a:lstStyle/>
          <a:p>
            <a:pPr>
              <a:defRPr/>
            </a:pPr>
            <a:r>
              <a:rPr lang="fr-FR"/>
              <a:t>11</a:t>
            </a:r>
            <a:endParaRPr/>
          </a:p>
        </p:txBody>
      </p:sp>
      <p:pic>
        <p:nvPicPr>
          <p:cNvPr id="2" name="Graphic 2">
            <a:extLst>
              <a:ext uri="{FF2B5EF4-FFF2-40B4-BE49-F238E27FC236}">
                <a16:creationId xmlns:a16="http://schemas.microsoft.com/office/drawing/2014/main" id="{2B6F4B17-79FA-44E3-8F83-924E49F639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8001" y="1115679"/>
            <a:ext cx="5410198" cy="4065485"/>
          </a:xfrm>
          <a:prstGeom prst="rect">
            <a:avLst/>
          </a:prstGeom>
        </p:spPr>
      </p:pic>
      <p:pic>
        <p:nvPicPr>
          <p:cNvPr id="10" name="Graphic 10">
            <a:extLst>
              <a:ext uri="{FF2B5EF4-FFF2-40B4-BE49-F238E27FC236}">
                <a16:creationId xmlns:a16="http://schemas.microsoft.com/office/drawing/2014/main" id="{EAA93CCF-8EB2-4D64-93E2-BEC01412DF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82010" y="1117403"/>
            <a:ext cx="5376580" cy="4054279"/>
          </a:xfrm>
          <a:prstGeom prst="rect">
            <a:avLst/>
          </a:prstGeom>
        </p:spPr>
      </p:pic>
      <p:graphicFrame>
        <p:nvGraphicFramePr>
          <p:cNvPr id="13" name="Table 5">
            <a:extLst>
              <a:ext uri="{FF2B5EF4-FFF2-40B4-BE49-F238E27FC236}">
                <a16:creationId xmlns:a16="http://schemas.microsoft.com/office/drawing/2014/main" id="{32634CF1-7CD2-4184-BD55-0BE603D9DB98}"/>
              </a:ext>
            </a:extLst>
          </p:cNvPr>
          <p:cNvGraphicFramePr/>
          <p:nvPr>
            <p:extLst>
              <p:ext uri="{D42A27DB-BD31-4B8C-83A1-F6EECF244321}">
                <p14:modId xmlns:p14="http://schemas.microsoft.com/office/powerpoint/2010/main" val="195153869"/>
              </p:ext>
            </p:extLst>
          </p:nvPr>
        </p:nvGraphicFramePr>
        <p:xfrm>
          <a:off x="4990797" y="5411983"/>
          <a:ext cx="6764655" cy="731520"/>
        </p:xfrm>
        <a:graphic>
          <a:graphicData uri="http://schemas.openxmlformats.org/drawingml/2006/table">
            <a:tbl>
              <a:tblPr firstRow="1">
                <a:tableStyleId>{17292A2E-F333-43FB-9621-5CBBE7FDCDCB}</a:tableStyleId>
              </a:tblPr>
              <a:tblGrid>
                <a:gridCol w="3107055">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65760">
                <a:tc>
                  <a:txBody>
                    <a:bodyPr/>
                    <a:lstStyle/>
                    <a:p>
                      <a:pPr algn="ctr">
                        <a:buNone/>
                        <a:defRPr/>
                      </a:pPr>
                      <a:r>
                        <a:rPr lang="en-US" sz="1600">
                          <a:latin typeface="Arial"/>
                        </a:rPr>
                        <a:t>Time of Flight</a:t>
                      </a:r>
                    </a:p>
                  </a:txBody>
                  <a:tcPr anchor="ctr"/>
                </a:tc>
                <a:tc>
                  <a:txBody>
                    <a:bodyPr/>
                    <a:lstStyle/>
                    <a:p>
                      <a:pPr algn="ctr">
                        <a:buNone/>
                        <a:defRPr/>
                      </a:pPr>
                      <a:r>
                        <a:rPr lang="en-US" sz="1600">
                          <a:latin typeface="Arial"/>
                        </a:rPr>
                        <a:t>Propellant consumption</a:t>
                      </a:r>
                    </a:p>
                  </a:txBody>
                  <a:tcPr anchor="ctr"/>
                </a:tc>
                <a:extLst>
                  <a:ext uri="{0D108BD9-81ED-4DB2-BD59-A6C34878D82A}">
                    <a16:rowId xmlns:a16="http://schemas.microsoft.com/office/drawing/2014/main" val="10000"/>
                  </a:ext>
                </a:extLst>
              </a:tr>
              <a:tr h="365760">
                <a:tc>
                  <a:txBody>
                    <a:bodyPr/>
                    <a:lstStyle/>
                    <a:p>
                      <a:pPr lvl="0" algn="ctr">
                        <a:buNone/>
                      </a:pPr>
                      <a:r>
                        <a:rPr lang="en-US" sz="1600" u="none" strike="noStrike" noProof="0">
                          <a:latin typeface="Arial"/>
                        </a:rPr>
                        <a:t>4516.7708</a:t>
                      </a:r>
                      <a:r>
                        <a:rPr lang="en-US" sz="1600">
                          <a:latin typeface="Arial"/>
                        </a:rPr>
                        <a:t> s</a:t>
                      </a:r>
                    </a:p>
                  </a:txBody>
                  <a:tcPr anchor="ctr"/>
                </a:tc>
                <a:tc>
                  <a:txBody>
                    <a:bodyPr/>
                    <a:lstStyle/>
                    <a:p>
                      <a:pPr algn="ctr">
                        <a:buNone/>
                        <a:defRPr/>
                      </a:pPr>
                      <a:r>
                        <a:rPr lang="en-US" sz="1600">
                          <a:latin typeface="Arial"/>
                        </a:rPr>
                        <a:t>41.97%</a:t>
                      </a:r>
                    </a:p>
                  </a:txBody>
                  <a:tcPr anchor="ctr"/>
                </a:tc>
                <a:extLst>
                  <a:ext uri="{0D108BD9-81ED-4DB2-BD59-A6C34878D82A}">
                    <a16:rowId xmlns:a16="http://schemas.microsoft.com/office/drawing/2014/main" val="10002"/>
                  </a:ext>
                </a:extLst>
              </a:tr>
            </a:tbl>
          </a:graphicData>
        </a:graphic>
      </p:graphicFrame>
      <p:graphicFrame>
        <p:nvGraphicFramePr>
          <p:cNvPr id="15" name="Table 5">
            <a:extLst>
              <a:ext uri="{FF2B5EF4-FFF2-40B4-BE49-F238E27FC236}">
                <a16:creationId xmlns:a16="http://schemas.microsoft.com/office/drawing/2014/main" id="{31F7A52D-4BA0-407F-A254-3F124EB60DA0}"/>
              </a:ext>
            </a:extLst>
          </p:cNvPr>
          <p:cNvGraphicFramePr/>
          <p:nvPr>
            <p:extLst>
              <p:ext uri="{D42A27DB-BD31-4B8C-83A1-F6EECF244321}">
                <p14:modId xmlns:p14="http://schemas.microsoft.com/office/powerpoint/2010/main" val="183098985"/>
              </p:ext>
            </p:extLst>
          </p:nvPr>
        </p:nvGraphicFramePr>
        <p:xfrm>
          <a:off x="625231" y="5461000"/>
          <a:ext cx="3311011" cy="731520"/>
        </p:xfrm>
        <a:graphic>
          <a:graphicData uri="http://schemas.openxmlformats.org/drawingml/2006/table">
            <a:tbl>
              <a:tblPr firstRow="1">
                <a:tableStyleId>{17292A2E-F333-43FB-9621-5CBBE7FDCDCB}</a:tableStyleId>
              </a:tblPr>
              <a:tblGrid>
                <a:gridCol w="987069">
                  <a:extLst>
                    <a:ext uri="{9D8B030D-6E8A-4147-A177-3AD203B41FA5}">
                      <a16:colId xmlns:a16="http://schemas.microsoft.com/office/drawing/2014/main" val="20001"/>
                    </a:ext>
                  </a:extLst>
                </a:gridCol>
                <a:gridCol w="1161971">
                  <a:extLst>
                    <a:ext uri="{9D8B030D-6E8A-4147-A177-3AD203B41FA5}">
                      <a16:colId xmlns:a16="http://schemas.microsoft.com/office/drawing/2014/main" val="20002"/>
                    </a:ext>
                  </a:extLst>
                </a:gridCol>
                <a:gridCol w="1161971">
                  <a:extLst>
                    <a:ext uri="{9D8B030D-6E8A-4147-A177-3AD203B41FA5}">
                      <a16:colId xmlns:a16="http://schemas.microsoft.com/office/drawing/2014/main" val="3091718299"/>
                    </a:ext>
                  </a:extLst>
                </a:gridCol>
              </a:tblGrid>
              <a:tr h="365760">
                <a:tc>
                  <a:txBody>
                    <a:bodyPr/>
                    <a:lstStyle/>
                    <a:p>
                      <a:pPr algn="ctr">
                        <a:buNone/>
                        <a:defRPr/>
                      </a:pPr>
                      <a:r>
                        <a:rPr lang="en-US" sz="1600">
                          <a:latin typeface="Arial"/>
                        </a:rPr>
                        <a:t>h</a:t>
                      </a:r>
                    </a:p>
                  </a:txBody>
                  <a:tcPr anchor="ctr"/>
                </a:tc>
                <a:tc>
                  <a:txBody>
                    <a:bodyPr/>
                    <a:lstStyle/>
                    <a:p>
                      <a:pPr algn="ctr">
                        <a:buNone/>
                        <a:defRPr/>
                      </a:pPr>
                      <a:r>
                        <a:rPr lang="en-US" sz="1600" err="1">
                          <a:latin typeface="Arial"/>
                        </a:rPr>
                        <a:t>Isp</a:t>
                      </a:r>
                    </a:p>
                  </a:txBody>
                  <a:tcPr anchor="ctr"/>
                </a:tc>
                <a:tc>
                  <a:txBody>
                    <a:bodyPr/>
                    <a:lstStyle/>
                    <a:p>
                      <a:pPr lvl="0" algn="ctr">
                        <a:buNone/>
                        <a:defRPr/>
                      </a:pPr>
                      <a:r>
                        <a:rPr lang="en-US" sz="1600" err="1">
                          <a:latin typeface="Arial"/>
                        </a:rPr>
                        <a:t>twr</a:t>
                      </a:r>
                    </a:p>
                  </a:txBody>
                  <a:tcPr anchor="ctr"/>
                </a:tc>
                <a:extLst>
                  <a:ext uri="{0D108BD9-81ED-4DB2-BD59-A6C34878D82A}">
                    <a16:rowId xmlns:a16="http://schemas.microsoft.com/office/drawing/2014/main" val="10000"/>
                  </a:ext>
                </a:extLst>
              </a:tr>
              <a:tr h="365760">
                <a:tc>
                  <a:txBody>
                    <a:bodyPr/>
                    <a:lstStyle/>
                    <a:p>
                      <a:pPr lvl="0" algn="ctr">
                        <a:buNone/>
                      </a:pPr>
                      <a:r>
                        <a:rPr lang="en-US" sz="1600" u="none" strike="noStrike" noProof="0">
                          <a:latin typeface="Arial"/>
                        </a:rPr>
                        <a:t>100 km</a:t>
                      </a:r>
                      <a:endParaRPr lang="en-US" sz="1600">
                        <a:latin typeface="Arial"/>
                      </a:endParaRPr>
                    </a:p>
                  </a:txBody>
                  <a:tcPr anchor="ctr"/>
                </a:tc>
                <a:tc>
                  <a:txBody>
                    <a:bodyPr/>
                    <a:lstStyle/>
                    <a:p>
                      <a:pPr algn="ctr">
                        <a:buNone/>
                      </a:pPr>
                      <a:r>
                        <a:rPr lang="en-US" sz="1600">
                          <a:latin typeface="Arial"/>
                        </a:rPr>
                        <a:t>400 s</a:t>
                      </a:r>
                    </a:p>
                  </a:txBody>
                  <a:tcPr anchor="ctr"/>
                </a:tc>
                <a:tc>
                  <a:txBody>
                    <a:bodyPr/>
                    <a:lstStyle/>
                    <a:p>
                      <a:pPr lvl="0" algn="ctr">
                        <a:buNone/>
                      </a:pPr>
                      <a:r>
                        <a:rPr lang="en-US" sz="1600">
                          <a:latin typeface="Arial"/>
                        </a:rPr>
                        <a:t>0.9</a:t>
                      </a:r>
                    </a:p>
                  </a:txBody>
                  <a:tcPr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929549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re 3"/>
          <p:cNvSpPr>
            <a:spLocks noGrp="1"/>
          </p:cNvSpPr>
          <p:nvPr>
            <p:ph type="title"/>
          </p:nvPr>
        </p:nvSpPr>
        <p:spPr bwMode="auto">
          <a:xfrm>
            <a:off x="656590" y="0"/>
            <a:ext cx="10779125" cy="935355"/>
          </a:xfrm>
        </p:spPr>
        <p:txBody>
          <a:bodyPr/>
          <a:lstStyle/>
          <a:p>
            <a:pPr>
              <a:defRPr/>
            </a:pPr>
            <a:r>
              <a:rPr lang="en-US" i="1">
                <a:latin typeface="Arial" panose="020B0604020202020204"/>
                <a:cs typeface="Arial" panose="020B0604020202020204"/>
              </a:rPr>
              <a:t>2D </a:t>
            </a:r>
            <a:r>
              <a:rPr lang="en-US" i="1">
                <a:cs typeface="Arial" panose="020B0604020202020204"/>
              </a:rPr>
              <a:t>Descent</a:t>
            </a:r>
            <a:r>
              <a:rPr lang="en-US" i="1">
                <a:latin typeface="Arial" panose="020B0604020202020204"/>
                <a:cs typeface="Arial" panose="020B0604020202020204"/>
              </a:rPr>
              <a:t>: Minim</a:t>
            </a:r>
            <a:r>
              <a:rPr lang="en-US" altLang="en-US" i="1">
                <a:latin typeface="Arial" panose="020B0604020202020204"/>
                <a:cs typeface="Arial" panose="020B0604020202020204"/>
              </a:rPr>
              <a:t>u</a:t>
            </a:r>
            <a:r>
              <a:rPr lang="en-US" i="1">
                <a:latin typeface="Arial" panose="020B0604020202020204"/>
                <a:cs typeface="Arial" panose="020B0604020202020204"/>
              </a:rPr>
              <a:t>m safe altitude</a:t>
            </a:r>
          </a:p>
        </p:txBody>
      </p:sp>
      <p:sp>
        <p:nvSpPr>
          <p:cNvPr id="5" name="Espace réservé du pied de page 8"/>
          <p:cNvSpPr>
            <a:spLocks noGrp="1"/>
          </p:cNvSpPr>
          <p:nvPr>
            <p:ph type="ftr" sz="quarter" idx="11"/>
          </p:nvPr>
        </p:nvSpPr>
        <p:spPr bwMode="auto"/>
        <p:txBody>
          <a:bodyPr/>
          <a:lstStyle/>
          <a:p>
            <a:pPr>
              <a:defRPr/>
            </a:pPr>
            <a:r>
              <a:rPr lang="fr-FR"/>
              <a:t>ISAE-SUPAERO</a:t>
            </a:r>
          </a:p>
        </p:txBody>
      </p:sp>
      <p:sp>
        <p:nvSpPr>
          <p:cNvPr id="6" name="Espace réservé du numéro de diapositive 9"/>
          <p:cNvSpPr>
            <a:spLocks noGrp="1"/>
          </p:cNvSpPr>
          <p:nvPr>
            <p:ph type="sldNum" sz="quarter" idx="12"/>
          </p:nvPr>
        </p:nvSpPr>
        <p:spPr bwMode="auto"/>
        <p:txBody>
          <a:bodyPr/>
          <a:lstStyle/>
          <a:p>
            <a:pPr>
              <a:defRPr/>
            </a:pPr>
            <a:r>
              <a:rPr lang="fr-FR"/>
              <a:t>1</a:t>
            </a:r>
            <a:r>
              <a:rPr lang="it-IT"/>
              <a:t>2</a:t>
            </a:r>
            <a:endParaRPr/>
          </a:p>
        </p:txBody>
      </p:sp>
      <p:graphicFrame>
        <p:nvGraphicFramePr>
          <p:cNvPr id="9" name="Table 5"/>
          <p:cNvGraphicFramePr/>
          <p:nvPr>
            <p:extLst>
              <p:ext uri="{D42A27DB-BD31-4B8C-83A1-F6EECF244321}">
                <p14:modId xmlns:p14="http://schemas.microsoft.com/office/powerpoint/2010/main" val="3154581956"/>
              </p:ext>
            </p:extLst>
          </p:nvPr>
        </p:nvGraphicFramePr>
        <p:xfrm>
          <a:off x="6765939" y="5434990"/>
          <a:ext cx="4934815" cy="731520"/>
        </p:xfrm>
        <a:graphic>
          <a:graphicData uri="http://schemas.openxmlformats.org/drawingml/2006/table">
            <a:tbl>
              <a:tblPr firstRow="1" bandRow="1">
                <a:tableStyleId>{17292A2E-F333-43FB-9621-5CBBE7FDCDCB}</a:tableStyleId>
              </a:tblPr>
              <a:tblGrid>
                <a:gridCol w="2266596">
                  <a:extLst>
                    <a:ext uri="{9D8B030D-6E8A-4147-A177-3AD203B41FA5}">
                      <a16:colId xmlns:a16="http://schemas.microsoft.com/office/drawing/2014/main" val="20001"/>
                    </a:ext>
                  </a:extLst>
                </a:gridCol>
                <a:gridCol w="2668219">
                  <a:extLst>
                    <a:ext uri="{9D8B030D-6E8A-4147-A177-3AD203B41FA5}">
                      <a16:colId xmlns:a16="http://schemas.microsoft.com/office/drawing/2014/main" val="20002"/>
                    </a:ext>
                  </a:extLst>
                </a:gridCol>
              </a:tblGrid>
              <a:tr h="365760">
                <a:tc>
                  <a:txBody>
                    <a:bodyPr/>
                    <a:lstStyle/>
                    <a:p>
                      <a:pPr algn="ctr">
                        <a:buNone/>
                        <a:defRPr/>
                      </a:pPr>
                      <a:r>
                        <a:rPr lang="en-US" sz="1600">
                          <a:latin typeface="Arial"/>
                        </a:rPr>
                        <a:t>Time of Flight</a:t>
                      </a:r>
                    </a:p>
                  </a:txBody>
                  <a:tcPr anchor="ctr"/>
                </a:tc>
                <a:tc>
                  <a:txBody>
                    <a:bodyPr/>
                    <a:lstStyle/>
                    <a:p>
                      <a:pPr algn="ctr">
                        <a:buNone/>
                        <a:defRPr/>
                      </a:pPr>
                      <a:r>
                        <a:rPr lang="en-US" sz="1600">
                          <a:latin typeface="Arial"/>
                        </a:rPr>
                        <a:t>Propellant consumption</a:t>
                      </a:r>
                    </a:p>
                  </a:txBody>
                  <a:tcPr anchor="ctr"/>
                </a:tc>
                <a:extLst>
                  <a:ext uri="{0D108BD9-81ED-4DB2-BD59-A6C34878D82A}">
                    <a16:rowId xmlns:a16="http://schemas.microsoft.com/office/drawing/2014/main" val="10000"/>
                  </a:ext>
                </a:extLst>
              </a:tr>
              <a:tr h="365760">
                <a:tc>
                  <a:txBody>
                    <a:bodyPr/>
                    <a:lstStyle/>
                    <a:p>
                      <a:pPr lvl="0" algn="ctr">
                        <a:buNone/>
                      </a:pPr>
                      <a:r>
                        <a:rPr lang="en-US" sz="1600" b="0" i="0" u="none" strike="noStrike" noProof="0">
                          <a:latin typeface="Arial"/>
                        </a:rPr>
                        <a:t>4426.9527</a:t>
                      </a:r>
                      <a:r>
                        <a:rPr lang="en-US" sz="1600">
                          <a:latin typeface="Arial"/>
                        </a:rPr>
                        <a:t> s</a:t>
                      </a:r>
                    </a:p>
                  </a:txBody>
                  <a:tcPr anchor="ctr"/>
                </a:tc>
                <a:tc>
                  <a:txBody>
                    <a:bodyPr/>
                    <a:lstStyle/>
                    <a:p>
                      <a:pPr algn="ctr">
                        <a:buNone/>
                        <a:defRPr/>
                      </a:pPr>
                      <a:r>
                        <a:rPr lang="en-US" sz="1600">
                          <a:latin typeface="Arial"/>
                        </a:rPr>
                        <a:t>42.67%</a:t>
                      </a:r>
                    </a:p>
                  </a:txBody>
                  <a:tcPr anchor="ctr"/>
                </a:tc>
                <a:extLst>
                  <a:ext uri="{0D108BD9-81ED-4DB2-BD59-A6C34878D82A}">
                    <a16:rowId xmlns:a16="http://schemas.microsoft.com/office/drawing/2014/main" val="10002"/>
                  </a:ext>
                </a:extLst>
              </a:tr>
            </a:tbl>
          </a:graphicData>
        </a:graphic>
      </p:graphicFrame>
      <p:pic>
        <p:nvPicPr>
          <p:cNvPr id="2" name="Graphic 2">
            <a:extLst>
              <a:ext uri="{FF2B5EF4-FFF2-40B4-BE49-F238E27FC236}">
                <a16:creationId xmlns:a16="http://schemas.microsoft.com/office/drawing/2014/main" id="{8A1F8462-461A-4BB9-9637-E5831F423E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70238" y="1103323"/>
            <a:ext cx="5410199" cy="4054280"/>
          </a:xfrm>
          <a:prstGeom prst="rect">
            <a:avLst/>
          </a:prstGeom>
        </p:spPr>
      </p:pic>
      <p:pic>
        <p:nvPicPr>
          <p:cNvPr id="10" name="Graphic 10">
            <a:extLst>
              <a:ext uri="{FF2B5EF4-FFF2-40B4-BE49-F238E27FC236}">
                <a16:creationId xmlns:a16="http://schemas.microsoft.com/office/drawing/2014/main" id="{8C116BE6-8D3D-411B-B57D-028340561A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5246" y="1103323"/>
            <a:ext cx="5410199" cy="4054280"/>
          </a:xfrm>
          <a:prstGeom prst="rect">
            <a:avLst/>
          </a:prstGeom>
        </p:spPr>
      </p:pic>
      <p:graphicFrame>
        <p:nvGraphicFramePr>
          <p:cNvPr id="13" name="Table 5">
            <a:extLst>
              <a:ext uri="{FF2B5EF4-FFF2-40B4-BE49-F238E27FC236}">
                <a16:creationId xmlns:a16="http://schemas.microsoft.com/office/drawing/2014/main" id="{ACD408A5-C872-4AFB-8483-54E1418C68AD}"/>
              </a:ext>
            </a:extLst>
          </p:cNvPr>
          <p:cNvGraphicFramePr/>
          <p:nvPr>
            <p:extLst>
              <p:ext uri="{D42A27DB-BD31-4B8C-83A1-F6EECF244321}">
                <p14:modId xmlns:p14="http://schemas.microsoft.com/office/powerpoint/2010/main" val="1588188880"/>
              </p:ext>
            </p:extLst>
          </p:nvPr>
        </p:nvGraphicFramePr>
        <p:xfrm>
          <a:off x="412203" y="5443024"/>
          <a:ext cx="5568937" cy="731520"/>
        </p:xfrm>
        <a:graphic>
          <a:graphicData uri="http://schemas.openxmlformats.org/drawingml/2006/table">
            <a:tbl>
              <a:tblPr firstRow="1" bandRow="1">
                <a:tableStyleId>{17292A2E-F333-43FB-9621-5CBBE7FDCDCB}</a:tableStyleId>
              </a:tblPr>
              <a:tblGrid>
                <a:gridCol w="975505">
                  <a:extLst>
                    <a:ext uri="{9D8B030D-6E8A-4147-A177-3AD203B41FA5}">
                      <a16:colId xmlns:a16="http://schemas.microsoft.com/office/drawing/2014/main" val="20001"/>
                    </a:ext>
                  </a:extLst>
                </a:gridCol>
                <a:gridCol w="1148358">
                  <a:extLst>
                    <a:ext uri="{9D8B030D-6E8A-4147-A177-3AD203B41FA5}">
                      <a16:colId xmlns:a16="http://schemas.microsoft.com/office/drawing/2014/main" val="20002"/>
                    </a:ext>
                  </a:extLst>
                </a:gridCol>
                <a:gridCol w="1148358">
                  <a:extLst>
                    <a:ext uri="{9D8B030D-6E8A-4147-A177-3AD203B41FA5}">
                      <a16:colId xmlns:a16="http://schemas.microsoft.com/office/drawing/2014/main" val="3091718299"/>
                    </a:ext>
                  </a:extLst>
                </a:gridCol>
                <a:gridCol w="1148358">
                  <a:extLst>
                    <a:ext uri="{9D8B030D-6E8A-4147-A177-3AD203B41FA5}">
                      <a16:colId xmlns:a16="http://schemas.microsoft.com/office/drawing/2014/main" val="4011099827"/>
                    </a:ext>
                  </a:extLst>
                </a:gridCol>
                <a:gridCol w="1148358">
                  <a:extLst>
                    <a:ext uri="{9D8B030D-6E8A-4147-A177-3AD203B41FA5}">
                      <a16:colId xmlns:a16="http://schemas.microsoft.com/office/drawing/2014/main" val="1740620633"/>
                    </a:ext>
                  </a:extLst>
                </a:gridCol>
              </a:tblGrid>
              <a:tr h="365760">
                <a:tc>
                  <a:txBody>
                    <a:bodyPr/>
                    <a:lstStyle/>
                    <a:p>
                      <a:pPr algn="ctr">
                        <a:buNone/>
                        <a:defRPr/>
                      </a:pPr>
                      <a:r>
                        <a:rPr lang="en-US" sz="1600">
                          <a:latin typeface="Arial"/>
                        </a:rPr>
                        <a:t>h</a:t>
                      </a:r>
                    </a:p>
                  </a:txBody>
                  <a:tcPr anchor="ctr"/>
                </a:tc>
                <a:tc>
                  <a:txBody>
                    <a:bodyPr/>
                    <a:lstStyle/>
                    <a:p>
                      <a:pPr algn="ctr">
                        <a:buNone/>
                        <a:defRPr/>
                      </a:pPr>
                      <a:r>
                        <a:rPr lang="en-US" sz="1600" err="1">
                          <a:latin typeface="Arial"/>
                        </a:rPr>
                        <a:t>Isp</a:t>
                      </a:r>
                    </a:p>
                  </a:txBody>
                  <a:tcPr anchor="ctr"/>
                </a:tc>
                <a:tc>
                  <a:txBody>
                    <a:bodyPr/>
                    <a:lstStyle/>
                    <a:p>
                      <a:pPr lvl="0" algn="ctr">
                        <a:buNone/>
                        <a:defRPr/>
                      </a:pPr>
                      <a:r>
                        <a:rPr lang="en-US" sz="1600" err="1">
                          <a:latin typeface="Arial"/>
                        </a:rPr>
                        <a:t>twr</a:t>
                      </a:r>
                    </a:p>
                  </a:txBody>
                  <a:tcPr anchor="ctr"/>
                </a:tc>
                <a:tc>
                  <a:txBody>
                    <a:bodyPr/>
                    <a:lstStyle/>
                    <a:p>
                      <a:pPr lvl="0" algn="ctr">
                        <a:buNone/>
                      </a:pPr>
                      <a:r>
                        <a:rPr lang="en-US" sz="1600">
                          <a:latin typeface="Arial"/>
                        </a:rPr>
                        <a:t>h min</a:t>
                      </a:r>
                    </a:p>
                  </a:txBody>
                  <a:tcPr anchor="ctr"/>
                </a:tc>
                <a:tc>
                  <a:txBody>
                    <a:bodyPr/>
                    <a:lstStyle/>
                    <a:p>
                      <a:pPr lvl="0" algn="ctr">
                        <a:buNone/>
                        <a:defRPr/>
                      </a:pPr>
                      <a:r>
                        <a:rPr lang="en-US" sz="1600">
                          <a:latin typeface="Arial"/>
                        </a:rPr>
                        <a:t>s</a:t>
                      </a:r>
                    </a:p>
                  </a:txBody>
                  <a:tcPr anchor="ctr"/>
                </a:tc>
                <a:extLst>
                  <a:ext uri="{0D108BD9-81ED-4DB2-BD59-A6C34878D82A}">
                    <a16:rowId xmlns:a16="http://schemas.microsoft.com/office/drawing/2014/main" val="10000"/>
                  </a:ext>
                </a:extLst>
              </a:tr>
              <a:tr h="365760">
                <a:tc>
                  <a:txBody>
                    <a:bodyPr/>
                    <a:lstStyle/>
                    <a:p>
                      <a:pPr lvl="0" algn="ctr">
                        <a:buNone/>
                      </a:pPr>
                      <a:r>
                        <a:rPr lang="en-US" sz="1600" b="0" i="0" u="none" strike="noStrike" noProof="0">
                          <a:latin typeface="Arial"/>
                        </a:rPr>
                        <a:t>100 km</a:t>
                      </a:r>
                      <a:endParaRPr lang="en-US" sz="1600">
                        <a:latin typeface="Arial"/>
                      </a:endParaRPr>
                    </a:p>
                  </a:txBody>
                  <a:tcPr anchor="ctr"/>
                </a:tc>
                <a:tc>
                  <a:txBody>
                    <a:bodyPr/>
                    <a:lstStyle/>
                    <a:p>
                      <a:pPr algn="ctr">
                        <a:buNone/>
                      </a:pPr>
                      <a:r>
                        <a:rPr lang="en-US" sz="1600">
                          <a:latin typeface="Arial"/>
                        </a:rPr>
                        <a:t>400 s</a:t>
                      </a:r>
                    </a:p>
                  </a:txBody>
                  <a:tcPr anchor="ctr"/>
                </a:tc>
                <a:tc>
                  <a:txBody>
                    <a:bodyPr/>
                    <a:lstStyle/>
                    <a:p>
                      <a:pPr lvl="0" algn="ctr">
                        <a:buNone/>
                      </a:pPr>
                      <a:r>
                        <a:rPr lang="en-US" sz="1600">
                          <a:latin typeface="Arial"/>
                        </a:rPr>
                        <a:t>0.9</a:t>
                      </a:r>
                    </a:p>
                  </a:txBody>
                  <a:tcPr anchor="ctr"/>
                </a:tc>
                <a:tc>
                  <a:txBody>
                    <a:bodyPr/>
                    <a:lstStyle/>
                    <a:p>
                      <a:pPr lvl="0" algn="ctr">
                        <a:buNone/>
                      </a:pPr>
                      <a:r>
                        <a:rPr lang="en-US" sz="1600">
                          <a:latin typeface="Arial"/>
                        </a:rPr>
                        <a:t>5 km</a:t>
                      </a:r>
                    </a:p>
                  </a:txBody>
                  <a:tcPr anchor="ctr"/>
                </a:tc>
                <a:tc>
                  <a:txBody>
                    <a:bodyPr/>
                    <a:lstStyle/>
                    <a:p>
                      <a:pPr lvl="0" algn="ctr">
                        <a:buNone/>
                      </a:pPr>
                      <a:r>
                        <a:rPr lang="en-US" sz="1600">
                          <a:latin typeface="Arial"/>
                        </a:rPr>
                        <a:t>-5</a:t>
                      </a:r>
                    </a:p>
                  </a:txBody>
                  <a:tcPr anchor="ctr"/>
                </a:tc>
                <a:extLst>
                  <a:ext uri="{0D108BD9-81ED-4DB2-BD59-A6C34878D82A}">
                    <a16:rowId xmlns:a16="http://schemas.microsoft.com/office/drawing/2014/main" val="10002"/>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re 3"/>
          <p:cNvSpPr>
            <a:spLocks noGrp="1"/>
          </p:cNvSpPr>
          <p:nvPr>
            <p:ph type="title"/>
          </p:nvPr>
        </p:nvSpPr>
        <p:spPr bwMode="auto">
          <a:xfrm>
            <a:off x="656590" y="0"/>
            <a:ext cx="10779125" cy="935355"/>
          </a:xfrm>
        </p:spPr>
        <p:txBody>
          <a:bodyPr/>
          <a:lstStyle/>
          <a:p>
            <a:pPr>
              <a:defRPr/>
            </a:pPr>
            <a:r>
              <a:rPr lang="en-US" i="1"/>
              <a:t>LLO to HEO: Optimal control problem</a:t>
            </a:r>
            <a:endParaRPr lang="en-US" i="1">
              <a:latin typeface="Arial" panose="020B0604020202020204"/>
              <a:cs typeface="Arial" panose="020B0604020202020204"/>
            </a:endParaRPr>
          </a:p>
        </p:txBody>
      </p:sp>
      <p:sp>
        <p:nvSpPr>
          <p:cNvPr id="5" name="Espace réservé du pied de page 8"/>
          <p:cNvSpPr>
            <a:spLocks noGrp="1"/>
          </p:cNvSpPr>
          <p:nvPr>
            <p:ph type="ftr" sz="quarter" idx="11"/>
          </p:nvPr>
        </p:nvSpPr>
        <p:spPr bwMode="auto"/>
        <p:txBody>
          <a:bodyPr/>
          <a:lstStyle/>
          <a:p>
            <a:pPr>
              <a:defRPr/>
            </a:pPr>
            <a:r>
              <a:rPr lang="fr-FR"/>
              <a:t>ISAE-SUPAERO</a:t>
            </a:r>
          </a:p>
        </p:txBody>
      </p:sp>
      <p:sp>
        <p:nvSpPr>
          <p:cNvPr id="6" name="Espace réservé du numéro de diapositive 9"/>
          <p:cNvSpPr>
            <a:spLocks noGrp="1"/>
          </p:cNvSpPr>
          <p:nvPr>
            <p:ph type="sldNum" sz="quarter" idx="12"/>
          </p:nvPr>
        </p:nvSpPr>
        <p:spPr bwMode="auto"/>
        <p:txBody>
          <a:bodyPr/>
          <a:lstStyle/>
          <a:p>
            <a:pPr>
              <a:defRPr/>
            </a:pPr>
            <a:r>
              <a:rPr lang="it-IT"/>
              <a:t>13</a:t>
            </a:r>
            <a:endParaRPr/>
          </a:p>
        </p:txBody>
      </p:sp>
      <p:cxnSp>
        <p:nvCxnSpPr>
          <p:cNvPr id="12" name="Straight Arrow Connector 8"/>
          <p:cNvCxnSpPr/>
          <p:nvPr/>
        </p:nvCxnSpPr>
        <p:spPr bwMode="auto">
          <a:xfrm flipV="1">
            <a:off x="3768237" y="2493889"/>
            <a:ext cx="4441287" cy="894618"/>
          </a:xfrm>
          <a:prstGeom prst="straightConnector1">
            <a:avLst/>
          </a:prstGeom>
          <a:ln w="28575">
            <a:solidFill>
              <a:srgbClr val="122372"/>
            </a:solidFill>
            <a:headEnd type="none"/>
            <a:tailEnd type="triangle" w="med" len="med"/>
          </a:ln>
        </p:spPr>
        <p:style>
          <a:lnRef idx="1">
            <a:schemeClr val="accent1"/>
          </a:lnRef>
          <a:fillRef idx="0">
            <a:schemeClr val="accent1"/>
          </a:fillRef>
          <a:effectRef idx="0">
            <a:schemeClr val="accent1"/>
          </a:effectRef>
          <a:fontRef idx="minor">
            <a:schemeClr val="tx1"/>
          </a:fontRef>
        </p:style>
      </p:cxnSp>
      <p:pic>
        <p:nvPicPr>
          <p:cNvPr id="14" name="Content Placeholder 2" descr="opt_pbm2d">
            <a:extLst>
              <a:ext uri="{FF2B5EF4-FFF2-40B4-BE49-F238E27FC236}">
                <a16:creationId xmlns:a16="http://schemas.microsoft.com/office/drawing/2014/main" id="{4AFC13D3-FA20-4AFB-9C5E-4B3BE025B526}"/>
              </a:ext>
            </a:extLst>
          </p:cNvPr>
          <p:cNvPicPr>
            <a:picLocks noGrp="1" noChangeAspect="1"/>
          </p:cNvPicPr>
          <p:nvPr>
            <p:ph idx="1"/>
          </p:nvPr>
        </p:nvPicPr>
        <p:blipFill>
          <a:blip r:embed="rId3"/>
          <a:stretch>
            <a:fillRect/>
          </a:stretch>
        </p:blipFill>
        <p:spPr bwMode="auto">
          <a:xfrm>
            <a:off x="354330" y="1169768"/>
            <a:ext cx="3462264" cy="2946840"/>
          </a:xfrm>
          <a:prstGeom prst="rect">
            <a:avLst/>
          </a:prstGeom>
        </p:spPr>
      </p:pic>
      <p:pic>
        <p:nvPicPr>
          <p:cNvPr id="2" name="Picture 2" descr="A screenshot of text&#10;&#10;Description generated with very high confidence">
            <a:extLst>
              <a:ext uri="{FF2B5EF4-FFF2-40B4-BE49-F238E27FC236}">
                <a16:creationId xmlns:a16="http://schemas.microsoft.com/office/drawing/2014/main" id="{CA2AA368-84A2-4BD5-B982-96BB43029B86}"/>
              </a:ext>
            </a:extLst>
          </p:cNvPr>
          <p:cNvPicPr>
            <a:picLocks noChangeAspect="1"/>
          </p:cNvPicPr>
          <p:nvPr/>
        </p:nvPicPr>
        <p:blipFill>
          <a:blip r:embed="rId4"/>
          <a:stretch>
            <a:fillRect/>
          </a:stretch>
        </p:blipFill>
        <p:spPr>
          <a:xfrm>
            <a:off x="357554" y="4405168"/>
            <a:ext cx="3006969" cy="2248434"/>
          </a:xfrm>
          <a:prstGeom prst="rect">
            <a:avLst/>
          </a:prstGeom>
        </p:spPr>
      </p:pic>
      <p:pic>
        <p:nvPicPr>
          <p:cNvPr id="7" name="Picture 7" descr="A screenshot of a cell phone&#10;&#10;Description generated with very high confidence">
            <a:extLst>
              <a:ext uri="{FF2B5EF4-FFF2-40B4-BE49-F238E27FC236}">
                <a16:creationId xmlns:a16="http://schemas.microsoft.com/office/drawing/2014/main" id="{313FA4BA-1149-403F-9C2B-7CFBBA6BA081}"/>
              </a:ext>
            </a:extLst>
          </p:cNvPr>
          <p:cNvPicPr>
            <a:picLocks noChangeAspect="1"/>
          </p:cNvPicPr>
          <p:nvPr/>
        </p:nvPicPr>
        <p:blipFill>
          <a:blip r:embed="rId5"/>
          <a:stretch>
            <a:fillRect/>
          </a:stretch>
        </p:blipFill>
        <p:spPr>
          <a:xfrm>
            <a:off x="8241323" y="1170273"/>
            <a:ext cx="1990970" cy="2260762"/>
          </a:xfrm>
          <a:prstGeom prst="rect">
            <a:avLst/>
          </a:prstGeom>
        </p:spPr>
      </p:pic>
      <p:pic>
        <p:nvPicPr>
          <p:cNvPr id="9" name="Picture 9" descr="A screenshot of a cell phone&#10;&#10;Description generated with very high confidence">
            <a:extLst>
              <a:ext uri="{FF2B5EF4-FFF2-40B4-BE49-F238E27FC236}">
                <a16:creationId xmlns:a16="http://schemas.microsoft.com/office/drawing/2014/main" id="{0306B057-8E06-429A-9D1F-3C7F66F79168}"/>
              </a:ext>
            </a:extLst>
          </p:cNvPr>
          <p:cNvPicPr>
            <a:picLocks noChangeAspect="1"/>
          </p:cNvPicPr>
          <p:nvPr/>
        </p:nvPicPr>
        <p:blipFill>
          <a:blip r:embed="rId6"/>
          <a:stretch>
            <a:fillRect/>
          </a:stretch>
        </p:blipFill>
        <p:spPr>
          <a:xfrm>
            <a:off x="7196016" y="3817201"/>
            <a:ext cx="4081584" cy="1187216"/>
          </a:xfrm>
          <a:prstGeom prst="rect">
            <a:avLst/>
          </a:prstGeom>
        </p:spPr>
      </p:pic>
      <p:pic>
        <p:nvPicPr>
          <p:cNvPr id="13" name="Picture 14" descr="A close up of a logo&#10;&#10;Description generated with very high confidence">
            <a:extLst>
              <a:ext uri="{FF2B5EF4-FFF2-40B4-BE49-F238E27FC236}">
                <a16:creationId xmlns:a16="http://schemas.microsoft.com/office/drawing/2014/main" id="{44E64D0C-3698-4724-93D2-8E845646A647}"/>
              </a:ext>
            </a:extLst>
          </p:cNvPr>
          <p:cNvPicPr>
            <a:picLocks noChangeAspect="1"/>
          </p:cNvPicPr>
          <p:nvPr/>
        </p:nvPicPr>
        <p:blipFill>
          <a:blip r:embed="rId7"/>
          <a:stretch>
            <a:fillRect/>
          </a:stretch>
        </p:blipFill>
        <p:spPr>
          <a:xfrm>
            <a:off x="6736861" y="5335766"/>
            <a:ext cx="4892430" cy="973390"/>
          </a:xfrm>
          <a:prstGeom prst="rect">
            <a:avLst/>
          </a:prstGeom>
        </p:spPr>
      </p:pic>
      <p:cxnSp>
        <p:nvCxnSpPr>
          <p:cNvPr id="16" name="Straight Arrow Connector 8">
            <a:extLst>
              <a:ext uri="{FF2B5EF4-FFF2-40B4-BE49-F238E27FC236}">
                <a16:creationId xmlns:a16="http://schemas.microsoft.com/office/drawing/2014/main" id="{197B8C52-1390-4096-86A5-501C31209BC4}"/>
              </a:ext>
            </a:extLst>
          </p:cNvPr>
          <p:cNvCxnSpPr>
            <a:cxnSpLocks/>
          </p:cNvCxnSpPr>
          <p:nvPr/>
        </p:nvCxnSpPr>
        <p:spPr bwMode="auto">
          <a:xfrm>
            <a:off x="3924544" y="3701122"/>
            <a:ext cx="3181057" cy="238612"/>
          </a:xfrm>
          <a:prstGeom prst="straightConnector1">
            <a:avLst/>
          </a:prstGeom>
          <a:ln w="28575">
            <a:solidFill>
              <a:srgbClr val="122372"/>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8">
            <a:extLst>
              <a:ext uri="{FF2B5EF4-FFF2-40B4-BE49-F238E27FC236}">
                <a16:creationId xmlns:a16="http://schemas.microsoft.com/office/drawing/2014/main" id="{5F7306FC-845F-4050-BF64-2155FF4DFF62}"/>
              </a:ext>
            </a:extLst>
          </p:cNvPr>
          <p:cNvCxnSpPr>
            <a:cxnSpLocks/>
          </p:cNvCxnSpPr>
          <p:nvPr/>
        </p:nvCxnSpPr>
        <p:spPr bwMode="auto">
          <a:xfrm>
            <a:off x="3934557" y="3696114"/>
            <a:ext cx="3210120" cy="1709004"/>
          </a:xfrm>
          <a:prstGeom prst="straightConnector1">
            <a:avLst/>
          </a:prstGeom>
          <a:ln w="28575">
            <a:solidFill>
              <a:srgbClr val="122372"/>
            </a:solidFill>
            <a:headEnd type="none"/>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re 3"/>
          <p:cNvSpPr>
            <a:spLocks noGrp="1"/>
          </p:cNvSpPr>
          <p:nvPr>
            <p:ph type="title"/>
          </p:nvPr>
        </p:nvSpPr>
        <p:spPr bwMode="auto">
          <a:xfrm>
            <a:off x="656590" y="0"/>
            <a:ext cx="10779125" cy="935355"/>
          </a:xfrm>
        </p:spPr>
        <p:txBody>
          <a:bodyPr/>
          <a:lstStyle/>
          <a:p>
            <a:pPr>
              <a:defRPr/>
            </a:pPr>
            <a:r>
              <a:rPr lang="en-US" i="1">
                <a:cs typeface="Arial" panose="020B0604020202020204"/>
              </a:rPr>
              <a:t>LLO to HEO</a:t>
            </a:r>
            <a:r>
              <a:rPr lang="en-US" i="1">
                <a:latin typeface="Arial" panose="020B0604020202020204"/>
                <a:cs typeface="Arial" panose="020B0604020202020204"/>
              </a:rPr>
              <a:t>: </a:t>
            </a:r>
            <a:r>
              <a:rPr lang="en-US" i="1">
                <a:cs typeface="Arial" panose="020B0604020202020204"/>
              </a:rPr>
              <a:t>Three-phases transfer</a:t>
            </a:r>
            <a:endParaRPr lang="en-US" i="1">
              <a:latin typeface="Arial" panose="020B0604020202020204"/>
              <a:cs typeface="Arial" panose="020B0604020202020204"/>
            </a:endParaRPr>
          </a:p>
        </p:txBody>
      </p:sp>
      <p:sp>
        <p:nvSpPr>
          <p:cNvPr id="5" name="Espace réservé du pied de page 8"/>
          <p:cNvSpPr>
            <a:spLocks noGrp="1"/>
          </p:cNvSpPr>
          <p:nvPr>
            <p:ph type="ftr" sz="quarter" idx="11"/>
          </p:nvPr>
        </p:nvSpPr>
        <p:spPr bwMode="auto"/>
        <p:txBody>
          <a:bodyPr/>
          <a:lstStyle/>
          <a:p>
            <a:pPr>
              <a:defRPr/>
            </a:pPr>
            <a:r>
              <a:rPr lang="fr-FR"/>
              <a:t>ISAE-SUPAERO</a:t>
            </a:r>
          </a:p>
        </p:txBody>
      </p:sp>
      <p:sp>
        <p:nvSpPr>
          <p:cNvPr id="6" name="Espace réservé du numéro de diapositive 9"/>
          <p:cNvSpPr>
            <a:spLocks noGrp="1"/>
          </p:cNvSpPr>
          <p:nvPr>
            <p:ph type="sldNum" sz="quarter" idx="12"/>
          </p:nvPr>
        </p:nvSpPr>
        <p:spPr bwMode="auto"/>
        <p:txBody>
          <a:bodyPr/>
          <a:lstStyle/>
          <a:p>
            <a:pPr>
              <a:defRPr/>
            </a:pPr>
            <a:r>
              <a:rPr lang="fr-FR"/>
              <a:t>14</a:t>
            </a:r>
            <a:endParaRPr/>
          </a:p>
        </p:txBody>
      </p:sp>
      <p:graphicFrame>
        <p:nvGraphicFramePr>
          <p:cNvPr id="9" name="Table 5"/>
          <p:cNvGraphicFramePr/>
          <p:nvPr>
            <p:extLst>
              <p:ext uri="{D42A27DB-BD31-4B8C-83A1-F6EECF244321}">
                <p14:modId xmlns:p14="http://schemas.microsoft.com/office/powerpoint/2010/main" val="3026256289"/>
              </p:ext>
            </p:extLst>
          </p:nvPr>
        </p:nvGraphicFramePr>
        <p:xfrm>
          <a:off x="7024076" y="5480538"/>
          <a:ext cx="4921582" cy="731520"/>
        </p:xfrm>
        <a:graphic>
          <a:graphicData uri="http://schemas.openxmlformats.org/drawingml/2006/table">
            <a:tbl>
              <a:tblPr firstRow="1" bandRow="1">
                <a:tableStyleId>{17292A2E-F333-43FB-9621-5CBBE7FDCDCB}</a:tableStyleId>
              </a:tblPr>
              <a:tblGrid>
                <a:gridCol w="2260518">
                  <a:extLst>
                    <a:ext uri="{9D8B030D-6E8A-4147-A177-3AD203B41FA5}">
                      <a16:colId xmlns:a16="http://schemas.microsoft.com/office/drawing/2014/main" val="20001"/>
                    </a:ext>
                  </a:extLst>
                </a:gridCol>
                <a:gridCol w="2661064">
                  <a:extLst>
                    <a:ext uri="{9D8B030D-6E8A-4147-A177-3AD203B41FA5}">
                      <a16:colId xmlns:a16="http://schemas.microsoft.com/office/drawing/2014/main" val="20002"/>
                    </a:ext>
                  </a:extLst>
                </a:gridCol>
              </a:tblGrid>
              <a:tr h="365760">
                <a:tc>
                  <a:txBody>
                    <a:bodyPr/>
                    <a:lstStyle/>
                    <a:p>
                      <a:pPr algn="ctr">
                        <a:buNone/>
                        <a:defRPr/>
                      </a:pPr>
                      <a:r>
                        <a:rPr lang="en-US" sz="1600">
                          <a:latin typeface="Arial"/>
                        </a:rPr>
                        <a:t>Time of Flight</a:t>
                      </a:r>
                    </a:p>
                  </a:txBody>
                  <a:tcPr anchor="ctr"/>
                </a:tc>
                <a:tc>
                  <a:txBody>
                    <a:bodyPr/>
                    <a:lstStyle/>
                    <a:p>
                      <a:pPr algn="ctr">
                        <a:buNone/>
                        <a:defRPr/>
                      </a:pPr>
                      <a:r>
                        <a:rPr lang="en-US" sz="1600">
                          <a:latin typeface="Arial"/>
                        </a:rPr>
                        <a:t>Propellant consumption</a:t>
                      </a:r>
                    </a:p>
                  </a:txBody>
                  <a:tcPr anchor="ctr"/>
                </a:tc>
                <a:extLst>
                  <a:ext uri="{0D108BD9-81ED-4DB2-BD59-A6C34878D82A}">
                    <a16:rowId xmlns:a16="http://schemas.microsoft.com/office/drawing/2014/main" val="10000"/>
                  </a:ext>
                </a:extLst>
              </a:tr>
              <a:tr h="365760">
                <a:tc>
                  <a:txBody>
                    <a:bodyPr/>
                    <a:lstStyle/>
                    <a:p>
                      <a:pPr lvl="0" algn="ctr">
                        <a:buNone/>
                      </a:pPr>
                      <a:r>
                        <a:rPr lang="en-US" sz="1600" b="0" i="0" u="none" strike="noStrike" noProof="0">
                          <a:latin typeface="Arial"/>
                        </a:rPr>
                        <a:t>3.1907</a:t>
                      </a:r>
                      <a:r>
                        <a:rPr lang="en-US" sz="1600">
                          <a:latin typeface="Arial"/>
                        </a:rPr>
                        <a:t> days</a:t>
                      </a:r>
                    </a:p>
                  </a:txBody>
                  <a:tcPr anchor="ctr"/>
                </a:tc>
                <a:tc>
                  <a:txBody>
                    <a:bodyPr/>
                    <a:lstStyle/>
                    <a:p>
                      <a:pPr algn="ctr">
                        <a:buNone/>
                        <a:defRPr/>
                      </a:pPr>
                      <a:r>
                        <a:rPr lang="en-US" sz="1600">
                          <a:latin typeface="Arial"/>
                        </a:rPr>
                        <a:t>13.97%</a:t>
                      </a:r>
                    </a:p>
                  </a:txBody>
                  <a:tcPr anchor="ctr"/>
                </a:tc>
                <a:extLst>
                  <a:ext uri="{0D108BD9-81ED-4DB2-BD59-A6C34878D82A}">
                    <a16:rowId xmlns:a16="http://schemas.microsoft.com/office/drawing/2014/main" val="10002"/>
                  </a:ext>
                </a:extLst>
              </a:tr>
            </a:tbl>
          </a:graphicData>
        </a:graphic>
      </p:graphicFrame>
      <p:graphicFrame>
        <p:nvGraphicFramePr>
          <p:cNvPr id="13" name="Table 5">
            <a:extLst>
              <a:ext uri="{FF2B5EF4-FFF2-40B4-BE49-F238E27FC236}">
                <a16:creationId xmlns:a16="http://schemas.microsoft.com/office/drawing/2014/main" id="{ACD408A5-C872-4AFB-8483-54E1418C68AD}"/>
              </a:ext>
            </a:extLst>
          </p:cNvPr>
          <p:cNvGraphicFramePr/>
          <p:nvPr>
            <p:extLst>
              <p:ext uri="{D42A27DB-BD31-4B8C-83A1-F6EECF244321}">
                <p14:modId xmlns:p14="http://schemas.microsoft.com/office/powerpoint/2010/main" val="366271914"/>
              </p:ext>
            </p:extLst>
          </p:nvPr>
        </p:nvGraphicFramePr>
        <p:xfrm>
          <a:off x="4842755" y="5475161"/>
          <a:ext cx="1963004" cy="722922"/>
        </p:xfrm>
        <a:graphic>
          <a:graphicData uri="http://schemas.openxmlformats.org/drawingml/2006/table">
            <a:tbl>
              <a:tblPr firstRow="1" bandRow="1">
                <a:tableStyleId>{17292A2E-F333-43FB-9621-5CBBE7FDCDCB}</a:tableStyleId>
              </a:tblPr>
              <a:tblGrid>
                <a:gridCol w="981502">
                  <a:extLst>
                    <a:ext uri="{9D8B030D-6E8A-4147-A177-3AD203B41FA5}">
                      <a16:colId xmlns:a16="http://schemas.microsoft.com/office/drawing/2014/main" val="20002"/>
                    </a:ext>
                  </a:extLst>
                </a:gridCol>
                <a:gridCol w="981502">
                  <a:extLst>
                    <a:ext uri="{9D8B030D-6E8A-4147-A177-3AD203B41FA5}">
                      <a16:colId xmlns:a16="http://schemas.microsoft.com/office/drawing/2014/main" val="3091718299"/>
                    </a:ext>
                  </a:extLst>
                </a:gridCol>
              </a:tblGrid>
              <a:tr h="379997">
                <a:tc>
                  <a:txBody>
                    <a:bodyPr/>
                    <a:lstStyle/>
                    <a:p>
                      <a:pPr algn="ctr">
                        <a:buNone/>
                        <a:defRPr/>
                      </a:pPr>
                      <a:r>
                        <a:rPr lang="en-US" sz="1600" err="1">
                          <a:latin typeface="Arial"/>
                        </a:rPr>
                        <a:t>Isp</a:t>
                      </a:r>
                    </a:p>
                  </a:txBody>
                  <a:tcPr anchor="ctr"/>
                </a:tc>
                <a:tc>
                  <a:txBody>
                    <a:bodyPr/>
                    <a:lstStyle/>
                    <a:p>
                      <a:pPr lvl="0" algn="ctr">
                        <a:buNone/>
                        <a:defRPr/>
                      </a:pPr>
                      <a:r>
                        <a:rPr lang="en-US" sz="1600" err="1">
                          <a:latin typeface="Arial"/>
                        </a:rPr>
                        <a:t>twr</a:t>
                      </a:r>
                    </a:p>
                  </a:txBody>
                  <a:tcPr anchor="ctr"/>
                </a:tc>
                <a:extLst>
                  <a:ext uri="{0D108BD9-81ED-4DB2-BD59-A6C34878D82A}">
                    <a16:rowId xmlns:a16="http://schemas.microsoft.com/office/drawing/2014/main" val="10000"/>
                  </a:ext>
                </a:extLst>
              </a:tr>
              <a:tr h="342925">
                <a:tc>
                  <a:txBody>
                    <a:bodyPr/>
                    <a:lstStyle/>
                    <a:p>
                      <a:pPr algn="ctr">
                        <a:buNone/>
                      </a:pPr>
                      <a:r>
                        <a:rPr lang="en-US" sz="1600">
                          <a:latin typeface="Arial"/>
                        </a:rPr>
                        <a:t>450 s</a:t>
                      </a:r>
                    </a:p>
                  </a:txBody>
                  <a:tcPr anchor="ctr"/>
                </a:tc>
                <a:tc>
                  <a:txBody>
                    <a:bodyPr/>
                    <a:lstStyle/>
                    <a:p>
                      <a:pPr lvl="0" algn="ctr">
                        <a:buNone/>
                      </a:pPr>
                      <a:r>
                        <a:rPr lang="en-US" sz="1600">
                          <a:latin typeface="Arial"/>
                        </a:rPr>
                        <a:t>2.1</a:t>
                      </a:r>
                    </a:p>
                  </a:txBody>
                  <a:tcPr anchor="ctr"/>
                </a:tc>
                <a:extLst>
                  <a:ext uri="{0D108BD9-81ED-4DB2-BD59-A6C34878D82A}">
                    <a16:rowId xmlns:a16="http://schemas.microsoft.com/office/drawing/2014/main" val="10002"/>
                  </a:ext>
                </a:extLst>
              </a:tr>
            </a:tbl>
          </a:graphicData>
        </a:graphic>
      </p:graphicFrame>
      <p:pic>
        <p:nvPicPr>
          <p:cNvPr id="8" name="Graphic 10">
            <a:extLst>
              <a:ext uri="{FF2B5EF4-FFF2-40B4-BE49-F238E27FC236}">
                <a16:creationId xmlns:a16="http://schemas.microsoft.com/office/drawing/2014/main" id="{DBEB5E82-F1C0-4816-9F30-C9DC0AE6178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26690" b="16014"/>
          <a:stretch/>
        </p:blipFill>
        <p:spPr>
          <a:xfrm>
            <a:off x="341209" y="1791952"/>
            <a:ext cx="6306669" cy="2719911"/>
          </a:xfrm>
          <a:prstGeom prst="rect">
            <a:avLst/>
          </a:prstGeom>
        </p:spPr>
      </p:pic>
      <p:pic>
        <p:nvPicPr>
          <p:cNvPr id="3" name="Graphic 6">
            <a:extLst>
              <a:ext uri="{FF2B5EF4-FFF2-40B4-BE49-F238E27FC236}">
                <a16:creationId xmlns:a16="http://schemas.microsoft.com/office/drawing/2014/main" id="{2E26E824-26E6-4D87-9B6A-FF2EE40AF9F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08694" y="1099301"/>
            <a:ext cx="5051610" cy="3796543"/>
          </a:xfrm>
          <a:prstGeom prst="rect">
            <a:avLst/>
          </a:prstGeom>
        </p:spPr>
      </p:pic>
      <p:graphicFrame>
        <p:nvGraphicFramePr>
          <p:cNvPr id="14" name="Table 5">
            <a:extLst>
              <a:ext uri="{FF2B5EF4-FFF2-40B4-BE49-F238E27FC236}">
                <a16:creationId xmlns:a16="http://schemas.microsoft.com/office/drawing/2014/main" id="{DD2B6C56-6E7F-4FF8-BABB-ED8F8686A8E1}"/>
              </a:ext>
            </a:extLst>
          </p:cNvPr>
          <p:cNvGraphicFramePr/>
          <p:nvPr>
            <p:extLst>
              <p:ext uri="{D42A27DB-BD31-4B8C-83A1-F6EECF244321}">
                <p14:modId xmlns:p14="http://schemas.microsoft.com/office/powerpoint/2010/main" val="700990016"/>
              </p:ext>
            </p:extLst>
          </p:nvPr>
        </p:nvGraphicFramePr>
        <p:xfrm>
          <a:off x="503207" y="5147094"/>
          <a:ext cx="4164793" cy="1097280"/>
        </p:xfrm>
        <a:graphic>
          <a:graphicData uri="http://schemas.openxmlformats.org/drawingml/2006/table">
            <a:tbl>
              <a:tblPr firstRow="1" bandRow="1">
                <a:tableStyleId>{17292A2E-F333-43FB-9621-5CBBE7FDCDCB}</a:tableStyleId>
              </a:tblPr>
              <a:tblGrid>
                <a:gridCol w="831828">
                  <a:extLst>
                    <a:ext uri="{9D8B030D-6E8A-4147-A177-3AD203B41FA5}">
                      <a16:colId xmlns:a16="http://schemas.microsoft.com/office/drawing/2014/main" val="20001"/>
                    </a:ext>
                  </a:extLst>
                </a:gridCol>
                <a:gridCol w="1871366">
                  <a:extLst>
                    <a:ext uri="{9D8B030D-6E8A-4147-A177-3AD203B41FA5}">
                      <a16:colId xmlns:a16="http://schemas.microsoft.com/office/drawing/2014/main" val="20002"/>
                    </a:ext>
                  </a:extLst>
                </a:gridCol>
                <a:gridCol w="1461599">
                  <a:extLst>
                    <a:ext uri="{9D8B030D-6E8A-4147-A177-3AD203B41FA5}">
                      <a16:colId xmlns:a16="http://schemas.microsoft.com/office/drawing/2014/main" val="3091718299"/>
                    </a:ext>
                  </a:extLst>
                </a:gridCol>
              </a:tblGrid>
              <a:tr h="365760">
                <a:tc>
                  <a:txBody>
                    <a:bodyPr/>
                    <a:lstStyle/>
                    <a:p>
                      <a:pPr algn="ctr">
                        <a:buNone/>
                        <a:defRPr/>
                      </a:pPr>
                      <a:endParaRPr lang="en-US" sz="1600">
                        <a:latin typeface="Arial"/>
                      </a:endParaRPr>
                    </a:p>
                  </a:txBody>
                  <a:tcPr anchor="ctr"/>
                </a:tc>
                <a:tc>
                  <a:txBody>
                    <a:bodyPr/>
                    <a:lstStyle/>
                    <a:p>
                      <a:pPr algn="ctr">
                        <a:buNone/>
                        <a:defRPr/>
                      </a:pPr>
                      <a:r>
                        <a:rPr lang="en-US" sz="1600">
                          <a:latin typeface="Arial"/>
                        </a:rPr>
                        <a:t>LLO</a:t>
                      </a:r>
                    </a:p>
                  </a:txBody>
                  <a:tcPr anchor="ctr"/>
                </a:tc>
                <a:tc>
                  <a:txBody>
                    <a:bodyPr/>
                    <a:lstStyle/>
                    <a:p>
                      <a:pPr lvl="0" algn="ctr">
                        <a:buNone/>
                        <a:defRPr/>
                      </a:pPr>
                      <a:r>
                        <a:rPr lang="en-US" sz="1600">
                          <a:latin typeface="Arial"/>
                        </a:rPr>
                        <a:t>HEO</a:t>
                      </a:r>
                    </a:p>
                  </a:txBody>
                  <a:tcPr anchor="ctr"/>
                </a:tc>
                <a:extLst>
                  <a:ext uri="{0D108BD9-81ED-4DB2-BD59-A6C34878D82A}">
                    <a16:rowId xmlns:a16="http://schemas.microsoft.com/office/drawing/2014/main" val="10000"/>
                  </a:ext>
                </a:extLst>
              </a:tr>
              <a:tr h="365760">
                <a:tc>
                  <a:txBody>
                    <a:bodyPr/>
                    <a:lstStyle/>
                    <a:p>
                      <a:pPr lvl="0" algn="ctr">
                        <a:buNone/>
                      </a:pPr>
                      <a:r>
                        <a:rPr lang="en-US" sz="1600" b="0" i="0" u="none" strike="noStrike" noProof="0">
                          <a:latin typeface="Arial"/>
                        </a:rPr>
                        <a:t>a</a:t>
                      </a:r>
                      <a:endParaRPr lang="en-US" sz="1600">
                        <a:latin typeface="Arial"/>
                      </a:endParaRPr>
                    </a:p>
                  </a:txBody>
                  <a:tcPr anchor="ctr"/>
                </a:tc>
                <a:tc>
                  <a:txBody>
                    <a:bodyPr/>
                    <a:lstStyle/>
                    <a:p>
                      <a:pPr algn="ctr">
                        <a:buNone/>
                      </a:pPr>
                      <a:r>
                        <a:rPr lang="en-US" sz="1600">
                          <a:latin typeface="Arial"/>
                        </a:rPr>
                        <a:t>1837.4 km</a:t>
                      </a:r>
                    </a:p>
                  </a:txBody>
                  <a:tcPr anchor="ctr"/>
                </a:tc>
                <a:tc>
                  <a:txBody>
                    <a:bodyPr/>
                    <a:lstStyle/>
                    <a:p>
                      <a:pPr lvl="0" algn="ctr">
                        <a:buNone/>
                      </a:pPr>
                      <a:r>
                        <a:rPr lang="en-US" sz="1600">
                          <a:latin typeface="Arial"/>
                        </a:rPr>
                        <a:t>34188.7 km</a:t>
                      </a:r>
                    </a:p>
                  </a:txBody>
                  <a:tcPr anchor="ctr"/>
                </a:tc>
                <a:extLst>
                  <a:ext uri="{0D108BD9-81ED-4DB2-BD59-A6C34878D82A}">
                    <a16:rowId xmlns:a16="http://schemas.microsoft.com/office/drawing/2014/main" val="10002"/>
                  </a:ext>
                </a:extLst>
              </a:tr>
              <a:tr h="365760">
                <a:tc>
                  <a:txBody>
                    <a:bodyPr/>
                    <a:lstStyle/>
                    <a:p>
                      <a:pPr lvl="0" algn="ctr">
                        <a:buNone/>
                      </a:pPr>
                      <a:r>
                        <a:rPr lang="en-US" sz="1600" b="0" i="0" u="none" strike="noStrike" noProof="0">
                          <a:latin typeface="Arial"/>
                        </a:rPr>
                        <a:t>e</a:t>
                      </a:r>
                    </a:p>
                  </a:txBody>
                  <a:tcPr anchor="ctr"/>
                </a:tc>
                <a:tc>
                  <a:txBody>
                    <a:bodyPr/>
                    <a:lstStyle/>
                    <a:p>
                      <a:pPr lvl="0" algn="ctr">
                        <a:buNone/>
                      </a:pPr>
                      <a:r>
                        <a:rPr lang="en-US" sz="1600">
                          <a:latin typeface="Arial"/>
                        </a:rPr>
                        <a:t>0.0</a:t>
                      </a:r>
                    </a:p>
                  </a:txBody>
                  <a:tcPr anchor="ctr"/>
                </a:tc>
                <a:tc>
                  <a:txBody>
                    <a:bodyPr/>
                    <a:lstStyle/>
                    <a:p>
                      <a:pPr lvl="0" algn="ctr">
                        <a:buNone/>
                      </a:pPr>
                      <a:r>
                        <a:rPr lang="en-US" sz="1600">
                          <a:latin typeface="Arial"/>
                        </a:rPr>
                        <a:t>0.9079</a:t>
                      </a:r>
                    </a:p>
                  </a:txBody>
                  <a:tcPr anchor="ctr"/>
                </a:tc>
                <a:extLst>
                  <a:ext uri="{0D108BD9-81ED-4DB2-BD59-A6C34878D82A}">
                    <a16:rowId xmlns:a16="http://schemas.microsoft.com/office/drawing/2014/main" val="1447004899"/>
                  </a:ext>
                </a:extLst>
              </a:tr>
            </a:tbl>
          </a:graphicData>
        </a:graphic>
      </p:graphicFrame>
    </p:spTree>
    <p:extLst>
      <p:ext uri="{BB962C8B-B14F-4D97-AF65-F5344CB8AC3E}">
        <p14:creationId xmlns:p14="http://schemas.microsoft.com/office/powerpoint/2010/main" val="4128673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re 3"/>
          <p:cNvSpPr>
            <a:spLocks noGrp="1"/>
          </p:cNvSpPr>
          <p:nvPr>
            <p:ph type="title"/>
          </p:nvPr>
        </p:nvSpPr>
        <p:spPr bwMode="auto">
          <a:xfrm>
            <a:off x="656590" y="0"/>
            <a:ext cx="10779125" cy="935355"/>
          </a:xfrm>
        </p:spPr>
        <p:txBody>
          <a:bodyPr/>
          <a:lstStyle/>
          <a:p>
            <a:pPr>
              <a:defRPr/>
            </a:pPr>
            <a:r>
              <a:rPr lang="en-US" i="1">
                <a:cs typeface="Arial" panose="020B0604020202020204"/>
              </a:rPr>
              <a:t>LLO to HEO</a:t>
            </a:r>
            <a:r>
              <a:rPr lang="en-US" i="1">
                <a:latin typeface="Arial" panose="020B0604020202020204"/>
                <a:cs typeface="Arial" panose="020B0604020202020204"/>
              </a:rPr>
              <a:t>: </a:t>
            </a:r>
            <a:r>
              <a:rPr lang="en-US" i="1">
                <a:cs typeface="Arial" panose="020B0604020202020204"/>
              </a:rPr>
              <a:t>Finite Escape Burn</a:t>
            </a:r>
            <a:endParaRPr lang="en-US" i="1">
              <a:latin typeface="Arial" panose="020B0604020202020204"/>
              <a:cs typeface="Arial" panose="020B0604020202020204"/>
            </a:endParaRPr>
          </a:p>
        </p:txBody>
      </p:sp>
      <p:sp>
        <p:nvSpPr>
          <p:cNvPr id="5" name="Espace réservé du pied de page 8"/>
          <p:cNvSpPr>
            <a:spLocks noGrp="1"/>
          </p:cNvSpPr>
          <p:nvPr>
            <p:ph type="ftr" sz="quarter" idx="11"/>
          </p:nvPr>
        </p:nvSpPr>
        <p:spPr bwMode="auto"/>
        <p:txBody>
          <a:bodyPr/>
          <a:lstStyle/>
          <a:p>
            <a:pPr>
              <a:defRPr/>
            </a:pPr>
            <a:r>
              <a:rPr lang="fr-FR"/>
              <a:t>ISAE-SUPAERO</a:t>
            </a:r>
          </a:p>
        </p:txBody>
      </p:sp>
      <p:sp>
        <p:nvSpPr>
          <p:cNvPr id="6" name="Espace réservé du numéro de diapositive 9"/>
          <p:cNvSpPr>
            <a:spLocks noGrp="1"/>
          </p:cNvSpPr>
          <p:nvPr>
            <p:ph type="sldNum" sz="quarter" idx="12"/>
          </p:nvPr>
        </p:nvSpPr>
        <p:spPr bwMode="auto"/>
        <p:txBody>
          <a:bodyPr/>
          <a:lstStyle/>
          <a:p>
            <a:pPr>
              <a:defRPr/>
            </a:pPr>
            <a:r>
              <a:rPr lang="fr-FR"/>
              <a:t>1</a:t>
            </a:r>
            <a:r>
              <a:rPr lang="it-IT"/>
              <a:t>5</a:t>
            </a:r>
            <a:endParaRPr/>
          </a:p>
        </p:txBody>
      </p:sp>
      <p:graphicFrame>
        <p:nvGraphicFramePr>
          <p:cNvPr id="9" name="Table 5"/>
          <p:cNvGraphicFramePr/>
          <p:nvPr>
            <p:extLst>
              <p:ext uri="{D42A27DB-BD31-4B8C-83A1-F6EECF244321}">
                <p14:modId xmlns:p14="http://schemas.microsoft.com/office/powerpoint/2010/main" val="1570164526"/>
              </p:ext>
            </p:extLst>
          </p:nvPr>
        </p:nvGraphicFramePr>
        <p:xfrm>
          <a:off x="7362264" y="5535706"/>
          <a:ext cx="4543073" cy="731520"/>
        </p:xfrm>
        <a:graphic>
          <a:graphicData uri="http://schemas.openxmlformats.org/drawingml/2006/table">
            <a:tbl>
              <a:tblPr firstRow="1" bandRow="1">
                <a:tableStyleId>{17292A2E-F333-43FB-9621-5CBBE7FDCDCB}</a:tableStyleId>
              </a:tblPr>
              <a:tblGrid>
                <a:gridCol w="1837764">
                  <a:extLst>
                    <a:ext uri="{9D8B030D-6E8A-4147-A177-3AD203B41FA5}">
                      <a16:colId xmlns:a16="http://schemas.microsoft.com/office/drawing/2014/main" val="20001"/>
                    </a:ext>
                  </a:extLst>
                </a:gridCol>
                <a:gridCol w="2705309">
                  <a:extLst>
                    <a:ext uri="{9D8B030D-6E8A-4147-A177-3AD203B41FA5}">
                      <a16:colId xmlns:a16="http://schemas.microsoft.com/office/drawing/2014/main" val="20002"/>
                    </a:ext>
                  </a:extLst>
                </a:gridCol>
              </a:tblGrid>
              <a:tr h="365760">
                <a:tc>
                  <a:txBody>
                    <a:bodyPr/>
                    <a:lstStyle/>
                    <a:p>
                      <a:pPr algn="ctr">
                        <a:buNone/>
                        <a:defRPr/>
                      </a:pPr>
                      <a:r>
                        <a:rPr lang="en-US" sz="1600">
                          <a:latin typeface="Arial"/>
                        </a:rPr>
                        <a:t>Time of Flight</a:t>
                      </a:r>
                    </a:p>
                  </a:txBody>
                  <a:tcPr anchor="ctr"/>
                </a:tc>
                <a:tc>
                  <a:txBody>
                    <a:bodyPr/>
                    <a:lstStyle/>
                    <a:p>
                      <a:pPr algn="ctr">
                        <a:buNone/>
                        <a:defRPr/>
                      </a:pPr>
                      <a:r>
                        <a:rPr lang="en-US" sz="1600">
                          <a:latin typeface="Arial"/>
                        </a:rPr>
                        <a:t>Propellant consumption</a:t>
                      </a:r>
                    </a:p>
                  </a:txBody>
                  <a:tcPr anchor="ctr"/>
                </a:tc>
                <a:extLst>
                  <a:ext uri="{0D108BD9-81ED-4DB2-BD59-A6C34878D82A}">
                    <a16:rowId xmlns:a16="http://schemas.microsoft.com/office/drawing/2014/main" val="10000"/>
                  </a:ext>
                </a:extLst>
              </a:tr>
              <a:tr h="365760">
                <a:tc>
                  <a:txBody>
                    <a:bodyPr/>
                    <a:lstStyle/>
                    <a:p>
                      <a:pPr lvl="0" algn="ctr">
                        <a:buNone/>
                      </a:pPr>
                      <a:r>
                        <a:rPr lang="en-US" sz="1600" b="0" i="0" u="none" strike="noStrike" noProof="0">
                          <a:latin typeface="Arial"/>
                        </a:rPr>
                        <a:t>3.1898</a:t>
                      </a:r>
                      <a:r>
                        <a:rPr lang="en-US" sz="1600">
                          <a:latin typeface="Arial"/>
                        </a:rPr>
                        <a:t> days</a:t>
                      </a:r>
                    </a:p>
                  </a:txBody>
                  <a:tcPr anchor="ctr"/>
                </a:tc>
                <a:tc>
                  <a:txBody>
                    <a:bodyPr/>
                    <a:lstStyle/>
                    <a:p>
                      <a:pPr algn="ctr">
                        <a:buNone/>
                        <a:defRPr/>
                      </a:pPr>
                      <a:r>
                        <a:rPr lang="en-US" sz="1600">
                          <a:latin typeface="Arial"/>
                        </a:rPr>
                        <a:t>13.97%</a:t>
                      </a:r>
                    </a:p>
                  </a:txBody>
                  <a:tcPr anchor="ctr"/>
                </a:tc>
                <a:extLst>
                  <a:ext uri="{0D108BD9-81ED-4DB2-BD59-A6C34878D82A}">
                    <a16:rowId xmlns:a16="http://schemas.microsoft.com/office/drawing/2014/main" val="10002"/>
                  </a:ext>
                </a:extLst>
              </a:tr>
            </a:tbl>
          </a:graphicData>
        </a:graphic>
      </p:graphicFrame>
      <p:pic>
        <p:nvPicPr>
          <p:cNvPr id="3" name="Graphic 6">
            <a:extLst>
              <a:ext uri="{FF2B5EF4-FFF2-40B4-BE49-F238E27FC236}">
                <a16:creationId xmlns:a16="http://schemas.microsoft.com/office/drawing/2014/main" id="{8F59EE5C-203E-4D4B-A9A1-585E19572C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06988" y="1099300"/>
            <a:ext cx="5051610" cy="3796544"/>
          </a:xfrm>
          <a:prstGeom prst="rect">
            <a:avLst/>
          </a:prstGeom>
        </p:spPr>
      </p:pic>
      <p:graphicFrame>
        <p:nvGraphicFramePr>
          <p:cNvPr id="8" name="Table 5">
            <a:extLst>
              <a:ext uri="{FF2B5EF4-FFF2-40B4-BE49-F238E27FC236}">
                <a16:creationId xmlns:a16="http://schemas.microsoft.com/office/drawing/2014/main" id="{9FDBD873-C85E-4B56-B8DC-5CCDC693124A}"/>
              </a:ext>
            </a:extLst>
          </p:cNvPr>
          <p:cNvGraphicFramePr/>
          <p:nvPr>
            <p:extLst>
              <p:ext uri="{D42A27DB-BD31-4B8C-83A1-F6EECF244321}">
                <p14:modId xmlns:p14="http://schemas.microsoft.com/office/powerpoint/2010/main" val="2679403877"/>
              </p:ext>
            </p:extLst>
          </p:nvPr>
        </p:nvGraphicFramePr>
        <p:xfrm>
          <a:off x="4905761" y="5543877"/>
          <a:ext cx="2296716" cy="731520"/>
        </p:xfrm>
        <a:graphic>
          <a:graphicData uri="http://schemas.openxmlformats.org/drawingml/2006/table">
            <a:tbl>
              <a:tblPr firstRow="1" bandRow="1">
                <a:tableStyleId>{17292A2E-F333-43FB-9621-5CBBE7FDCDCB}</a:tableStyleId>
              </a:tblPr>
              <a:tblGrid>
                <a:gridCol w="1148358">
                  <a:extLst>
                    <a:ext uri="{9D8B030D-6E8A-4147-A177-3AD203B41FA5}">
                      <a16:colId xmlns:a16="http://schemas.microsoft.com/office/drawing/2014/main" val="20002"/>
                    </a:ext>
                  </a:extLst>
                </a:gridCol>
                <a:gridCol w="1148358">
                  <a:extLst>
                    <a:ext uri="{9D8B030D-6E8A-4147-A177-3AD203B41FA5}">
                      <a16:colId xmlns:a16="http://schemas.microsoft.com/office/drawing/2014/main" val="3091718299"/>
                    </a:ext>
                  </a:extLst>
                </a:gridCol>
              </a:tblGrid>
              <a:tr h="365760">
                <a:tc>
                  <a:txBody>
                    <a:bodyPr/>
                    <a:lstStyle/>
                    <a:p>
                      <a:pPr algn="ctr">
                        <a:buNone/>
                        <a:defRPr/>
                      </a:pPr>
                      <a:r>
                        <a:rPr lang="en-US" sz="1600" err="1">
                          <a:latin typeface="Arial"/>
                        </a:rPr>
                        <a:t>Isp</a:t>
                      </a:r>
                    </a:p>
                  </a:txBody>
                  <a:tcPr anchor="ctr"/>
                </a:tc>
                <a:tc>
                  <a:txBody>
                    <a:bodyPr/>
                    <a:lstStyle/>
                    <a:p>
                      <a:pPr lvl="0" algn="ctr">
                        <a:buNone/>
                        <a:defRPr/>
                      </a:pPr>
                      <a:r>
                        <a:rPr lang="en-US" sz="1600" err="1">
                          <a:latin typeface="Arial"/>
                        </a:rPr>
                        <a:t>twr</a:t>
                      </a:r>
                    </a:p>
                  </a:txBody>
                  <a:tcPr anchor="ctr"/>
                </a:tc>
                <a:extLst>
                  <a:ext uri="{0D108BD9-81ED-4DB2-BD59-A6C34878D82A}">
                    <a16:rowId xmlns:a16="http://schemas.microsoft.com/office/drawing/2014/main" val="10000"/>
                  </a:ext>
                </a:extLst>
              </a:tr>
              <a:tr h="365760">
                <a:tc>
                  <a:txBody>
                    <a:bodyPr/>
                    <a:lstStyle/>
                    <a:p>
                      <a:pPr algn="ctr">
                        <a:buNone/>
                      </a:pPr>
                      <a:r>
                        <a:rPr lang="en-US" sz="1600">
                          <a:latin typeface="Arial"/>
                        </a:rPr>
                        <a:t>450 s</a:t>
                      </a:r>
                    </a:p>
                  </a:txBody>
                  <a:tcPr anchor="ctr"/>
                </a:tc>
                <a:tc>
                  <a:txBody>
                    <a:bodyPr/>
                    <a:lstStyle/>
                    <a:p>
                      <a:pPr lvl="0" algn="ctr">
                        <a:buNone/>
                      </a:pPr>
                      <a:r>
                        <a:rPr lang="en-US" sz="1600">
                          <a:latin typeface="Arial"/>
                        </a:rPr>
                        <a:t>2.1</a:t>
                      </a:r>
                    </a:p>
                  </a:txBody>
                  <a:tcPr anchor="ctr"/>
                </a:tc>
                <a:extLst>
                  <a:ext uri="{0D108BD9-81ED-4DB2-BD59-A6C34878D82A}">
                    <a16:rowId xmlns:a16="http://schemas.microsoft.com/office/drawing/2014/main" val="10002"/>
                  </a:ext>
                </a:extLst>
              </a:tr>
            </a:tbl>
          </a:graphicData>
        </a:graphic>
      </p:graphicFrame>
      <p:graphicFrame>
        <p:nvGraphicFramePr>
          <p:cNvPr id="16" name="Table 5">
            <a:extLst>
              <a:ext uri="{FF2B5EF4-FFF2-40B4-BE49-F238E27FC236}">
                <a16:creationId xmlns:a16="http://schemas.microsoft.com/office/drawing/2014/main" id="{CE27ADB3-EC1C-42D6-A480-C6FDBA7C96B3}"/>
              </a:ext>
            </a:extLst>
          </p:cNvPr>
          <p:cNvGraphicFramePr/>
          <p:nvPr>
            <p:extLst>
              <p:ext uri="{D42A27DB-BD31-4B8C-83A1-F6EECF244321}">
                <p14:modId xmlns:p14="http://schemas.microsoft.com/office/powerpoint/2010/main" val="1485254775"/>
              </p:ext>
            </p:extLst>
          </p:nvPr>
        </p:nvGraphicFramePr>
        <p:xfrm>
          <a:off x="277732" y="5185288"/>
          <a:ext cx="4392704" cy="1097280"/>
        </p:xfrm>
        <a:graphic>
          <a:graphicData uri="http://schemas.openxmlformats.org/drawingml/2006/table">
            <a:tbl>
              <a:tblPr firstRow="1" bandRow="1">
                <a:tableStyleId>{17292A2E-F333-43FB-9621-5CBBE7FDCDCB}</a:tableStyleId>
              </a:tblPr>
              <a:tblGrid>
                <a:gridCol w="672352">
                  <a:extLst>
                    <a:ext uri="{9D8B030D-6E8A-4147-A177-3AD203B41FA5}">
                      <a16:colId xmlns:a16="http://schemas.microsoft.com/office/drawing/2014/main" val="20001"/>
                    </a:ext>
                  </a:extLst>
                </a:gridCol>
                <a:gridCol w="2039470">
                  <a:extLst>
                    <a:ext uri="{9D8B030D-6E8A-4147-A177-3AD203B41FA5}">
                      <a16:colId xmlns:a16="http://schemas.microsoft.com/office/drawing/2014/main" val="20002"/>
                    </a:ext>
                  </a:extLst>
                </a:gridCol>
                <a:gridCol w="1680882">
                  <a:extLst>
                    <a:ext uri="{9D8B030D-6E8A-4147-A177-3AD203B41FA5}">
                      <a16:colId xmlns:a16="http://schemas.microsoft.com/office/drawing/2014/main" val="3091718299"/>
                    </a:ext>
                  </a:extLst>
                </a:gridCol>
              </a:tblGrid>
              <a:tr h="365760">
                <a:tc>
                  <a:txBody>
                    <a:bodyPr/>
                    <a:lstStyle/>
                    <a:p>
                      <a:pPr algn="ctr">
                        <a:buNone/>
                        <a:defRPr/>
                      </a:pPr>
                      <a:endParaRPr lang="en-US" sz="1600">
                        <a:latin typeface="Arial"/>
                      </a:endParaRPr>
                    </a:p>
                  </a:txBody>
                  <a:tcPr anchor="ctr"/>
                </a:tc>
                <a:tc>
                  <a:txBody>
                    <a:bodyPr/>
                    <a:lstStyle/>
                    <a:p>
                      <a:pPr algn="ctr">
                        <a:buNone/>
                        <a:defRPr/>
                      </a:pPr>
                      <a:r>
                        <a:rPr lang="en-US" sz="1600">
                          <a:latin typeface="Arial"/>
                        </a:rPr>
                        <a:t>LLO</a:t>
                      </a:r>
                    </a:p>
                  </a:txBody>
                  <a:tcPr anchor="ctr"/>
                </a:tc>
                <a:tc>
                  <a:txBody>
                    <a:bodyPr/>
                    <a:lstStyle/>
                    <a:p>
                      <a:pPr lvl="0" algn="ctr">
                        <a:buNone/>
                        <a:defRPr/>
                      </a:pPr>
                      <a:r>
                        <a:rPr lang="en-US" sz="1600">
                          <a:latin typeface="Arial"/>
                        </a:rPr>
                        <a:t>HEO</a:t>
                      </a:r>
                    </a:p>
                  </a:txBody>
                  <a:tcPr anchor="ctr"/>
                </a:tc>
                <a:extLst>
                  <a:ext uri="{0D108BD9-81ED-4DB2-BD59-A6C34878D82A}">
                    <a16:rowId xmlns:a16="http://schemas.microsoft.com/office/drawing/2014/main" val="10000"/>
                  </a:ext>
                </a:extLst>
              </a:tr>
              <a:tr h="365760">
                <a:tc>
                  <a:txBody>
                    <a:bodyPr/>
                    <a:lstStyle/>
                    <a:p>
                      <a:pPr lvl="0" algn="ctr">
                        <a:buNone/>
                      </a:pPr>
                      <a:r>
                        <a:rPr lang="en-US" sz="1600" b="0" i="0" u="none" strike="noStrike" noProof="0">
                          <a:latin typeface="Arial"/>
                        </a:rPr>
                        <a:t>a</a:t>
                      </a:r>
                      <a:endParaRPr lang="en-US" sz="1600">
                        <a:latin typeface="Arial"/>
                      </a:endParaRPr>
                    </a:p>
                  </a:txBody>
                  <a:tcPr anchor="ctr"/>
                </a:tc>
                <a:tc>
                  <a:txBody>
                    <a:bodyPr/>
                    <a:lstStyle/>
                    <a:p>
                      <a:pPr algn="ctr">
                        <a:buNone/>
                      </a:pPr>
                      <a:r>
                        <a:rPr lang="en-US" sz="1600">
                          <a:latin typeface="Arial"/>
                        </a:rPr>
                        <a:t>1837.4 km</a:t>
                      </a:r>
                    </a:p>
                  </a:txBody>
                  <a:tcPr anchor="ctr"/>
                </a:tc>
                <a:tc>
                  <a:txBody>
                    <a:bodyPr/>
                    <a:lstStyle/>
                    <a:p>
                      <a:pPr lvl="0" algn="ctr">
                        <a:buNone/>
                      </a:pPr>
                      <a:r>
                        <a:rPr lang="en-US" sz="1600">
                          <a:latin typeface="Arial"/>
                        </a:rPr>
                        <a:t>34188.7 km</a:t>
                      </a:r>
                    </a:p>
                  </a:txBody>
                  <a:tcPr anchor="ctr"/>
                </a:tc>
                <a:extLst>
                  <a:ext uri="{0D108BD9-81ED-4DB2-BD59-A6C34878D82A}">
                    <a16:rowId xmlns:a16="http://schemas.microsoft.com/office/drawing/2014/main" val="10002"/>
                  </a:ext>
                </a:extLst>
              </a:tr>
              <a:tr h="365760">
                <a:tc>
                  <a:txBody>
                    <a:bodyPr/>
                    <a:lstStyle/>
                    <a:p>
                      <a:pPr lvl="0" algn="ctr">
                        <a:buNone/>
                      </a:pPr>
                      <a:r>
                        <a:rPr lang="en-US" sz="1600" b="0" i="0" u="none" strike="noStrike" noProof="0">
                          <a:latin typeface="Arial"/>
                        </a:rPr>
                        <a:t>e</a:t>
                      </a:r>
                    </a:p>
                  </a:txBody>
                  <a:tcPr anchor="ctr"/>
                </a:tc>
                <a:tc>
                  <a:txBody>
                    <a:bodyPr/>
                    <a:lstStyle/>
                    <a:p>
                      <a:pPr lvl="0" algn="ctr">
                        <a:buNone/>
                      </a:pPr>
                      <a:r>
                        <a:rPr lang="en-US" sz="1600">
                          <a:latin typeface="Arial"/>
                        </a:rPr>
                        <a:t>0.0</a:t>
                      </a:r>
                    </a:p>
                  </a:txBody>
                  <a:tcPr anchor="ctr"/>
                </a:tc>
                <a:tc>
                  <a:txBody>
                    <a:bodyPr/>
                    <a:lstStyle/>
                    <a:p>
                      <a:pPr lvl="0" algn="ctr">
                        <a:buNone/>
                      </a:pPr>
                      <a:r>
                        <a:rPr lang="en-US" sz="1600">
                          <a:latin typeface="Arial"/>
                        </a:rPr>
                        <a:t>0.9079</a:t>
                      </a:r>
                    </a:p>
                  </a:txBody>
                  <a:tcPr anchor="ctr"/>
                </a:tc>
                <a:extLst>
                  <a:ext uri="{0D108BD9-81ED-4DB2-BD59-A6C34878D82A}">
                    <a16:rowId xmlns:a16="http://schemas.microsoft.com/office/drawing/2014/main" val="1447004899"/>
                  </a:ext>
                </a:extLst>
              </a:tr>
            </a:tbl>
          </a:graphicData>
        </a:graphic>
      </p:graphicFrame>
      <p:pic>
        <p:nvPicPr>
          <p:cNvPr id="17" name="Graphic 17">
            <a:extLst>
              <a:ext uri="{FF2B5EF4-FFF2-40B4-BE49-F238E27FC236}">
                <a16:creationId xmlns:a16="http://schemas.microsoft.com/office/drawing/2014/main" id="{F6440212-0B68-4731-B5B2-1EF099A379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7724" y="1032065"/>
            <a:ext cx="5152463" cy="3863780"/>
          </a:xfrm>
          <a:prstGeom prst="rect">
            <a:avLst/>
          </a:prstGeom>
        </p:spPr>
      </p:pic>
    </p:spTree>
    <p:extLst>
      <p:ext uri="{BB962C8B-B14F-4D97-AF65-F5344CB8AC3E}">
        <p14:creationId xmlns:p14="http://schemas.microsoft.com/office/powerpoint/2010/main" val="4045573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 name="Espace réservé du pied de page 8"/>
          <p:cNvSpPr>
            <a:spLocks noGrp="1"/>
          </p:cNvSpPr>
          <p:nvPr>
            <p:ph type="ftr" sz="quarter" idx="11"/>
          </p:nvPr>
        </p:nvSpPr>
        <p:spPr bwMode="auto"/>
        <p:txBody>
          <a:bodyPr/>
          <a:lstStyle/>
          <a:p>
            <a:pPr>
              <a:defRPr/>
            </a:pPr>
            <a:r>
              <a:rPr lang="fr-FR"/>
              <a:t>ISAE-SUPAERO</a:t>
            </a:r>
          </a:p>
        </p:txBody>
      </p:sp>
      <p:sp>
        <p:nvSpPr>
          <p:cNvPr id="6" name="Espace réservé du numéro de diapositive 9"/>
          <p:cNvSpPr>
            <a:spLocks noGrp="1"/>
          </p:cNvSpPr>
          <p:nvPr>
            <p:ph type="sldNum" sz="quarter" idx="12"/>
          </p:nvPr>
        </p:nvSpPr>
        <p:spPr bwMode="auto"/>
        <p:txBody>
          <a:bodyPr/>
          <a:lstStyle/>
          <a:p>
            <a:pPr>
              <a:defRPr/>
            </a:pPr>
            <a:r>
              <a:rPr lang="en-US"/>
              <a:t>16</a:t>
            </a:r>
          </a:p>
        </p:txBody>
      </p:sp>
      <p:sp>
        <p:nvSpPr>
          <p:cNvPr id="3" name="Titre 6"/>
          <p:cNvSpPr>
            <a:spLocks noGrp="1"/>
          </p:cNvSpPr>
          <p:nvPr>
            <p:ph type="title"/>
          </p:nvPr>
        </p:nvSpPr>
        <p:spPr bwMode="auto">
          <a:xfrm>
            <a:off x="337185" y="0"/>
            <a:ext cx="11245849" cy="929005"/>
          </a:xfrm>
        </p:spPr>
        <p:txBody>
          <a:bodyPr/>
          <a:lstStyle/>
          <a:p>
            <a:pPr>
              <a:defRPr/>
            </a:pPr>
            <a:r>
              <a:rPr lang="en-US" i="1"/>
              <a:t>Surrogate Models - Tools</a:t>
            </a:r>
          </a:p>
        </p:txBody>
      </p:sp>
      <p:sp>
        <p:nvSpPr>
          <p:cNvPr id="4001" name="TextBox 4000">
            <a:extLst>
              <a:ext uri="{FF2B5EF4-FFF2-40B4-BE49-F238E27FC236}">
                <a16:creationId xmlns:a16="http://schemas.microsoft.com/office/drawing/2014/main" id="{4A11353B-6C39-48CD-BF23-41A7D898EB0E}"/>
              </a:ext>
            </a:extLst>
          </p:cNvPr>
          <p:cNvSpPr txBox="1"/>
          <p:nvPr/>
        </p:nvSpPr>
        <p:spPr>
          <a:xfrm>
            <a:off x="334056" y="6228862"/>
            <a:ext cx="106211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aseline="30000">
                <a:latin typeface="Arial"/>
                <a:cs typeface="Arial"/>
              </a:rPr>
              <a:t>9</a:t>
            </a:r>
            <a:r>
              <a:rPr lang="en-US" sz="1000">
                <a:latin typeface="Arial"/>
                <a:cs typeface="Arial"/>
              </a:rPr>
              <a:t>Bouhlel et al. “A Python Surrogate Modeling Framework with Derivatives.” Advances in Engineering Software (2019)</a:t>
            </a:r>
          </a:p>
        </p:txBody>
      </p:sp>
      <p:graphicFrame>
        <p:nvGraphicFramePr>
          <p:cNvPr id="4570" name="Diagram 4570">
            <a:extLst>
              <a:ext uri="{FF2B5EF4-FFF2-40B4-BE49-F238E27FC236}">
                <a16:creationId xmlns:a16="http://schemas.microsoft.com/office/drawing/2014/main" id="{ADF1ECDA-756F-43DF-9B0C-5CC382770FA0}"/>
              </a:ext>
            </a:extLst>
          </p:cNvPr>
          <p:cNvGraphicFramePr/>
          <p:nvPr>
            <p:extLst>
              <p:ext uri="{D42A27DB-BD31-4B8C-83A1-F6EECF244321}">
                <p14:modId xmlns:p14="http://schemas.microsoft.com/office/powerpoint/2010/main" val="3417581774"/>
              </p:ext>
            </p:extLst>
          </p:nvPr>
        </p:nvGraphicFramePr>
        <p:xfrm>
          <a:off x="630115" y="1043354"/>
          <a:ext cx="10933560" cy="30987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333" name="Table 6333">
            <a:extLst>
              <a:ext uri="{FF2B5EF4-FFF2-40B4-BE49-F238E27FC236}">
                <a16:creationId xmlns:a16="http://schemas.microsoft.com/office/drawing/2014/main" id="{B33430D2-3D20-4455-BF93-E3C8A95E9C73}"/>
              </a:ext>
            </a:extLst>
          </p:cNvPr>
          <p:cNvGraphicFramePr>
            <a:graphicFrameLocks noGrp="1"/>
          </p:cNvGraphicFramePr>
          <p:nvPr>
            <p:extLst>
              <p:ext uri="{D42A27DB-BD31-4B8C-83A1-F6EECF244321}">
                <p14:modId xmlns:p14="http://schemas.microsoft.com/office/powerpoint/2010/main" val="3407770863"/>
              </p:ext>
            </p:extLst>
          </p:nvPr>
        </p:nvGraphicFramePr>
        <p:xfrm>
          <a:off x="634218" y="4932915"/>
          <a:ext cx="10960080" cy="1112520"/>
        </p:xfrm>
        <a:graphic>
          <a:graphicData uri="http://schemas.openxmlformats.org/drawingml/2006/table">
            <a:tbl>
              <a:tblPr firstRow="1" bandRow="1">
                <a:tableStyleId>{17292A2E-F333-43FB-9621-5CBBE7FDCDCB}</a:tableStyleId>
              </a:tblPr>
              <a:tblGrid>
                <a:gridCol w="1826680">
                  <a:extLst>
                    <a:ext uri="{9D8B030D-6E8A-4147-A177-3AD203B41FA5}">
                      <a16:colId xmlns:a16="http://schemas.microsoft.com/office/drawing/2014/main" val="2920701529"/>
                    </a:ext>
                  </a:extLst>
                </a:gridCol>
                <a:gridCol w="1826680">
                  <a:extLst>
                    <a:ext uri="{9D8B030D-6E8A-4147-A177-3AD203B41FA5}">
                      <a16:colId xmlns:a16="http://schemas.microsoft.com/office/drawing/2014/main" val="295634468"/>
                    </a:ext>
                  </a:extLst>
                </a:gridCol>
                <a:gridCol w="1826680">
                  <a:extLst>
                    <a:ext uri="{9D8B030D-6E8A-4147-A177-3AD203B41FA5}">
                      <a16:colId xmlns:a16="http://schemas.microsoft.com/office/drawing/2014/main" val="2753940301"/>
                    </a:ext>
                  </a:extLst>
                </a:gridCol>
                <a:gridCol w="1826680">
                  <a:extLst>
                    <a:ext uri="{9D8B030D-6E8A-4147-A177-3AD203B41FA5}">
                      <a16:colId xmlns:a16="http://schemas.microsoft.com/office/drawing/2014/main" val="675424487"/>
                    </a:ext>
                  </a:extLst>
                </a:gridCol>
                <a:gridCol w="1826680">
                  <a:extLst>
                    <a:ext uri="{9D8B030D-6E8A-4147-A177-3AD203B41FA5}">
                      <a16:colId xmlns:a16="http://schemas.microsoft.com/office/drawing/2014/main" val="3692988985"/>
                    </a:ext>
                  </a:extLst>
                </a:gridCol>
                <a:gridCol w="1826680">
                  <a:extLst>
                    <a:ext uri="{9D8B030D-6E8A-4147-A177-3AD203B41FA5}">
                      <a16:colId xmlns:a16="http://schemas.microsoft.com/office/drawing/2014/main" val="3639767592"/>
                    </a:ext>
                  </a:extLst>
                </a:gridCol>
              </a:tblGrid>
              <a:tr h="370840">
                <a:tc gridSpan="6">
                  <a:txBody>
                    <a:bodyPr/>
                    <a:lstStyle/>
                    <a:p>
                      <a:pPr algn="ctr"/>
                      <a:r>
                        <a:rPr lang="en-GB" sz="1600">
                          <a:latin typeface="Arial"/>
                        </a:rPr>
                        <a:t>Maximum Prediction Error</a:t>
                      </a:r>
                    </a:p>
                  </a:txBody>
                  <a:tcPr anchor="ctr"/>
                </a:tc>
                <a:tc hMerge="1">
                  <a:txBody>
                    <a:bodyPr/>
                    <a:lstStyle/>
                    <a:p>
                      <a:endParaRPr lang="en-US"/>
                    </a:p>
                  </a:txBody>
                  <a:tcPr marL="0" marR="0" marT="0" marB="0" anchor="ctr" horzOverflow="overflow"/>
                </a:tc>
                <a:tc hMerge="1">
                  <a:txBody>
                    <a:bodyPr/>
                    <a:lstStyle/>
                    <a:p>
                      <a:endParaRPr lang="en-US"/>
                    </a:p>
                  </a:txBody>
                  <a:tcPr marL="0" marR="0" marT="0" marB="0" anchor="ctr" horzOverflow="overflow"/>
                </a:tc>
                <a:tc hMerge="1">
                  <a:txBody>
                    <a:bodyPr/>
                    <a:lstStyle/>
                    <a:p>
                      <a:endParaRPr lang="en-US"/>
                    </a:p>
                  </a:txBody>
                  <a:tcPr marL="0" marR="0" marT="0" marB="0" anchor="ctr" horzOverflow="overflow"/>
                </a:tc>
                <a:tc hMerge="1">
                  <a:txBody>
                    <a:bodyPr/>
                    <a:lstStyle/>
                    <a:p>
                      <a:endParaRPr lang="en-US"/>
                    </a:p>
                  </a:txBody>
                  <a:tcPr marL="0" marR="0" marT="0" marB="0" anchor="ctr" horzOverflow="overflow"/>
                </a:tc>
                <a:tc hMerge="1">
                  <a:txBody>
                    <a:bodyPr/>
                    <a:lstStyle/>
                    <a:p>
                      <a:endParaRPr lang="en-US"/>
                    </a:p>
                  </a:txBody>
                  <a:tcPr marL="0" marR="0" marT="0" marB="0" anchor="ctr" horzOverflow="overflow"/>
                </a:tc>
                <a:extLst>
                  <a:ext uri="{0D108BD9-81ED-4DB2-BD59-A6C34878D82A}">
                    <a16:rowId xmlns:a16="http://schemas.microsoft.com/office/drawing/2014/main" val="2433195189"/>
                  </a:ext>
                </a:extLst>
              </a:tr>
              <a:tr h="370840">
                <a:tc rowSpan="2">
                  <a:txBody>
                    <a:bodyPr/>
                    <a:lstStyle/>
                    <a:p>
                      <a:pPr algn="ctr"/>
                      <a:r>
                        <a:rPr lang="en-GB" sz="1600">
                          <a:latin typeface="Arial"/>
                        </a:rPr>
                        <a:t>SMT</a:t>
                      </a:r>
                    </a:p>
                  </a:txBody>
                  <a:tcPr anchor="ctr"/>
                </a:tc>
                <a:tc>
                  <a:txBody>
                    <a:bodyPr/>
                    <a:lstStyle/>
                    <a:p>
                      <a:pPr algn="ctr"/>
                      <a:r>
                        <a:rPr lang="en-GB" sz="1600">
                          <a:latin typeface="Arial"/>
                        </a:rPr>
                        <a:t>Kriging + LHS</a:t>
                      </a:r>
                    </a:p>
                  </a:txBody>
                  <a:tcPr anchor="ctr"/>
                </a:tc>
                <a:tc>
                  <a:txBody>
                    <a:bodyPr/>
                    <a:lstStyle/>
                    <a:p>
                      <a:pPr algn="ctr"/>
                      <a:r>
                        <a:rPr lang="en-GB" sz="1600">
                          <a:latin typeface="Arial"/>
                        </a:rPr>
                        <a:t>5.0e-4</a:t>
                      </a:r>
                    </a:p>
                  </a:txBody>
                  <a:tcPr anchor="ctr"/>
                </a:tc>
                <a:tc rowSpan="2">
                  <a:txBody>
                    <a:bodyPr/>
                    <a:lstStyle/>
                    <a:p>
                      <a:pPr algn="ctr"/>
                      <a:r>
                        <a:rPr lang="en-GB" sz="1600">
                          <a:latin typeface="Arial"/>
                        </a:rPr>
                        <a:t>MMSC</a:t>
                      </a:r>
                    </a:p>
                  </a:txBody>
                  <a:tcPr anchor="ctr"/>
                </a:tc>
                <a:tc>
                  <a:txBody>
                    <a:bodyPr/>
                    <a:lstStyle/>
                    <a:p>
                      <a:pPr algn="ctr"/>
                      <a:r>
                        <a:rPr lang="en-GB" sz="1600" err="1">
                          <a:latin typeface="Arial"/>
                        </a:rPr>
                        <a:t>Scipy_cubic</a:t>
                      </a:r>
                    </a:p>
                  </a:txBody>
                  <a:tcPr anchor="ctr"/>
                </a:tc>
                <a:tc>
                  <a:txBody>
                    <a:bodyPr/>
                    <a:lstStyle/>
                    <a:p>
                      <a:pPr algn="ctr"/>
                      <a:r>
                        <a:rPr lang="en-GB" sz="1600">
                          <a:latin typeface="Arial"/>
                        </a:rPr>
                        <a:t>1.0e-5</a:t>
                      </a:r>
                    </a:p>
                  </a:txBody>
                  <a:tcPr anchor="ctr"/>
                </a:tc>
                <a:extLst>
                  <a:ext uri="{0D108BD9-81ED-4DB2-BD59-A6C34878D82A}">
                    <a16:rowId xmlns:a16="http://schemas.microsoft.com/office/drawing/2014/main" val="2239051258"/>
                  </a:ext>
                </a:extLst>
              </a:tr>
              <a:tr h="370840">
                <a:tc vMerge="1">
                  <a:txBody>
                    <a:bodyPr/>
                    <a:lstStyle/>
                    <a:p>
                      <a:endParaRPr lang="en-US"/>
                    </a:p>
                  </a:txBody>
                  <a:tcPr marL="0" marR="0" marT="0" marB="0" anchor="ctr" horzOverflow="overflow"/>
                </a:tc>
                <a:tc>
                  <a:txBody>
                    <a:bodyPr/>
                    <a:lstStyle/>
                    <a:p>
                      <a:pPr algn="ctr"/>
                      <a:r>
                        <a:rPr lang="en-GB" sz="1600">
                          <a:latin typeface="Arial"/>
                        </a:rPr>
                        <a:t>QP + FF</a:t>
                      </a:r>
                    </a:p>
                  </a:txBody>
                  <a:tcPr anchor="ctr"/>
                </a:tc>
                <a:tc>
                  <a:txBody>
                    <a:bodyPr/>
                    <a:lstStyle/>
                    <a:p>
                      <a:pPr algn="ctr"/>
                      <a:r>
                        <a:rPr lang="en-GB" sz="1600">
                          <a:latin typeface="Arial"/>
                        </a:rPr>
                        <a:t>13.e-2</a:t>
                      </a:r>
                    </a:p>
                  </a:txBody>
                  <a:tcPr anchor="ctr"/>
                </a:tc>
                <a:tc vMerge="1">
                  <a:txBody>
                    <a:bodyPr/>
                    <a:lstStyle/>
                    <a:p>
                      <a:endParaRPr lang="en-US"/>
                    </a:p>
                  </a:txBody>
                  <a:tcPr marL="0" marR="0" marT="0" marB="0" anchor="ctr" horzOverflow="overflow"/>
                </a:tc>
                <a:tc>
                  <a:txBody>
                    <a:bodyPr/>
                    <a:lstStyle/>
                    <a:p>
                      <a:pPr algn="ctr"/>
                      <a:r>
                        <a:rPr lang="en-GB" sz="1600" err="1">
                          <a:latin typeface="Arial"/>
                        </a:rPr>
                        <a:t>Scipy_quintic</a:t>
                      </a:r>
                    </a:p>
                  </a:txBody>
                  <a:tcPr anchor="ctr"/>
                </a:tc>
                <a:tc>
                  <a:txBody>
                    <a:bodyPr/>
                    <a:lstStyle/>
                    <a:p>
                      <a:pPr algn="ctr"/>
                      <a:r>
                        <a:rPr lang="en-GB" sz="1600">
                          <a:latin typeface="Arial"/>
                        </a:rPr>
                        <a:t>1.4e-6</a:t>
                      </a:r>
                    </a:p>
                  </a:txBody>
                  <a:tcPr anchor="ctr"/>
                </a:tc>
                <a:extLst>
                  <a:ext uri="{0D108BD9-81ED-4DB2-BD59-A6C34878D82A}">
                    <a16:rowId xmlns:a16="http://schemas.microsoft.com/office/drawing/2014/main" val="4181998619"/>
                  </a:ext>
                </a:extLst>
              </a:tr>
            </a:tbl>
          </a:graphicData>
        </a:graphic>
      </p:graphicFrame>
      <p:sp>
        <p:nvSpPr>
          <p:cNvPr id="6335" name="TextBox 6334">
            <a:extLst>
              <a:ext uri="{FF2B5EF4-FFF2-40B4-BE49-F238E27FC236}">
                <a16:creationId xmlns:a16="http://schemas.microsoft.com/office/drawing/2014/main" id="{1CA78216-8414-4450-9903-771642B54C21}"/>
              </a:ext>
            </a:extLst>
          </p:cNvPr>
          <p:cNvSpPr txBox="1"/>
          <p:nvPr/>
        </p:nvSpPr>
        <p:spPr>
          <a:xfrm>
            <a:off x="4431323" y="4060093"/>
            <a:ext cx="166858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2000" b="1">
                <a:solidFill>
                  <a:srgbClr val="FF0000"/>
                </a:solidFill>
                <a:latin typeface="Arial"/>
                <a:cs typeface="Arial"/>
              </a:rPr>
              <a:t>Sampling</a:t>
            </a:r>
          </a:p>
        </p:txBody>
      </p:sp>
      <p:sp>
        <p:nvSpPr>
          <p:cNvPr id="2496" name="TextBox 2495">
            <a:extLst>
              <a:ext uri="{FF2B5EF4-FFF2-40B4-BE49-F238E27FC236}">
                <a16:creationId xmlns:a16="http://schemas.microsoft.com/office/drawing/2014/main" id="{8B2BFE7C-7669-4739-8006-B6ADF039DCA3}"/>
              </a:ext>
            </a:extLst>
          </p:cNvPr>
          <p:cNvSpPr txBox="1"/>
          <p:nvPr/>
        </p:nvSpPr>
        <p:spPr>
          <a:xfrm>
            <a:off x="6902938" y="4060092"/>
            <a:ext cx="166858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2000" b="1">
                <a:solidFill>
                  <a:srgbClr val="FF0000"/>
                </a:solidFill>
                <a:latin typeface="Arial"/>
                <a:cs typeface="Arial"/>
              </a:rPr>
              <a:t>Prediction</a:t>
            </a:r>
          </a:p>
        </p:txBody>
      </p:sp>
      <p:sp>
        <p:nvSpPr>
          <p:cNvPr id="2497" name="TextBox 2496">
            <a:extLst>
              <a:ext uri="{FF2B5EF4-FFF2-40B4-BE49-F238E27FC236}">
                <a16:creationId xmlns:a16="http://schemas.microsoft.com/office/drawing/2014/main" id="{50BDFB7E-0BB3-444D-A922-4AA7EC82C72D}"/>
              </a:ext>
            </a:extLst>
          </p:cNvPr>
          <p:cNvSpPr txBox="1"/>
          <p:nvPr/>
        </p:nvSpPr>
        <p:spPr>
          <a:xfrm>
            <a:off x="9609014" y="4060092"/>
            <a:ext cx="166858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2000" b="1">
                <a:solidFill>
                  <a:srgbClr val="FF0000"/>
                </a:solidFill>
                <a:latin typeface="Arial"/>
                <a:cs typeface="Arial"/>
              </a:rPr>
              <a:t>Results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 name="Espace réservé du pied de page 8"/>
          <p:cNvSpPr>
            <a:spLocks noGrp="1"/>
          </p:cNvSpPr>
          <p:nvPr>
            <p:ph type="ftr" sz="quarter" idx="11"/>
          </p:nvPr>
        </p:nvSpPr>
        <p:spPr bwMode="auto"/>
        <p:txBody>
          <a:bodyPr/>
          <a:lstStyle/>
          <a:p>
            <a:pPr>
              <a:defRPr/>
            </a:pPr>
            <a:r>
              <a:rPr lang="fr-FR"/>
              <a:t>ISAE-SUPAERO</a:t>
            </a:r>
          </a:p>
        </p:txBody>
      </p:sp>
      <p:sp>
        <p:nvSpPr>
          <p:cNvPr id="6" name="Espace réservé du numéro de diapositive 9"/>
          <p:cNvSpPr>
            <a:spLocks noGrp="1"/>
          </p:cNvSpPr>
          <p:nvPr>
            <p:ph type="sldNum" sz="quarter" idx="12"/>
          </p:nvPr>
        </p:nvSpPr>
        <p:spPr bwMode="auto"/>
        <p:txBody>
          <a:bodyPr/>
          <a:lstStyle/>
          <a:p>
            <a:pPr>
              <a:defRPr/>
            </a:pPr>
            <a:r>
              <a:rPr lang="en-US"/>
              <a:t>17</a:t>
            </a:r>
          </a:p>
        </p:txBody>
      </p:sp>
      <p:sp>
        <p:nvSpPr>
          <p:cNvPr id="3" name="Titre 6"/>
          <p:cNvSpPr>
            <a:spLocks noGrp="1"/>
          </p:cNvSpPr>
          <p:nvPr>
            <p:ph type="title"/>
          </p:nvPr>
        </p:nvSpPr>
        <p:spPr bwMode="auto">
          <a:xfrm>
            <a:off x="337185" y="0"/>
            <a:ext cx="11245849" cy="929005"/>
          </a:xfrm>
        </p:spPr>
        <p:txBody>
          <a:bodyPr/>
          <a:lstStyle/>
          <a:p>
            <a:pPr>
              <a:defRPr/>
            </a:pPr>
            <a:r>
              <a:rPr lang="en-US" i="1"/>
              <a:t>Surrogate Models - Examples</a:t>
            </a:r>
          </a:p>
        </p:txBody>
      </p:sp>
      <p:pic>
        <p:nvPicPr>
          <p:cNvPr id="2" name="Graphic 3">
            <a:extLst>
              <a:ext uri="{FF2B5EF4-FFF2-40B4-BE49-F238E27FC236}">
                <a16:creationId xmlns:a16="http://schemas.microsoft.com/office/drawing/2014/main" id="{DA436B5A-60D5-4B7B-974A-FDA618F0FE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8015" y="1041260"/>
            <a:ext cx="5488352" cy="4120939"/>
          </a:xfrm>
          <a:prstGeom prst="rect">
            <a:avLst/>
          </a:prstGeom>
        </p:spPr>
      </p:pic>
      <p:pic>
        <p:nvPicPr>
          <p:cNvPr id="7" name="Graphic 7">
            <a:extLst>
              <a:ext uri="{FF2B5EF4-FFF2-40B4-BE49-F238E27FC236}">
                <a16:creationId xmlns:a16="http://schemas.microsoft.com/office/drawing/2014/main" id="{4962D623-607A-46E7-A8E1-CD36B875543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90324" y="1041260"/>
            <a:ext cx="5488352" cy="4120940"/>
          </a:xfrm>
          <a:prstGeom prst="rect">
            <a:avLst/>
          </a:prstGeom>
        </p:spPr>
      </p:pic>
      <p:sp>
        <p:nvSpPr>
          <p:cNvPr id="9" name="TextBox 8">
            <a:extLst>
              <a:ext uri="{FF2B5EF4-FFF2-40B4-BE49-F238E27FC236}">
                <a16:creationId xmlns:a16="http://schemas.microsoft.com/office/drawing/2014/main" id="{FA034515-72E5-4B4F-B447-28E940156432}"/>
              </a:ext>
            </a:extLst>
          </p:cNvPr>
          <p:cNvSpPr txBox="1"/>
          <p:nvPr/>
        </p:nvSpPr>
        <p:spPr>
          <a:xfrm>
            <a:off x="1080477" y="5154246"/>
            <a:ext cx="399366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600">
                <a:latin typeface="Arial"/>
                <a:cs typeface="Arial"/>
              </a:rPr>
              <a:t>Descent trajectory with variable thrust</a:t>
            </a:r>
          </a:p>
        </p:txBody>
      </p:sp>
      <p:sp>
        <p:nvSpPr>
          <p:cNvPr id="14" name="TextBox 13">
            <a:extLst>
              <a:ext uri="{FF2B5EF4-FFF2-40B4-BE49-F238E27FC236}">
                <a16:creationId xmlns:a16="http://schemas.microsoft.com/office/drawing/2014/main" id="{8657ED46-4EE7-49AA-B423-EB91E1DE20DD}"/>
              </a:ext>
            </a:extLst>
          </p:cNvPr>
          <p:cNvSpPr txBox="1"/>
          <p:nvPr/>
        </p:nvSpPr>
        <p:spPr>
          <a:xfrm>
            <a:off x="7954352" y="5140813"/>
            <a:ext cx="274319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600">
                <a:latin typeface="Arial"/>
                <a:cs typeface="Arial"/>
              </a:rPr>
              <a:t>LLO to HEO transfer</a:t>
            </a:r>
          </a:p>
        </p:txBody>
      </p:sp>
      <p:graphicFrame>
        <p:nvGraphicFramePr>
          <p:cNvPr id="17" name="Table 17">
            <a:extLst>
              <a:ext uri="{FF2B5EF4-FFF2-40B4-BE49-F238E27FC236}">
                <a16:creationId xmlns:a16="http://schemas.microsoft.com/office/drawing/2014/main" id="{0C0AC9BE-C6FE-4D7E-B610-4F5BA85A610D}"/>
              </a:ext>
            </a:extLst>
          </p:cNvPr>
          <p:cNvGraphicFramePr>
            <a:graphicFrameLocks noGrp="1"/>
          </p:cNvGraphicFramePr>
          <p:nvPr>
            <p:extLst>
              <p:ext uri="{D42A27DB-BD31-4B8C-83A1-F6EECF244321}">
                <p14:modId xmlns:p14="http://schemas.microsoft.com/office/powerpoint/2010/main" val="4172823926"/>
              </p:ext>
            </p:extLst>
          </p:nvPr>
        </p:nvGraphicFramePr>
        <p:xfrm>
          <a:off x="1093373" y="5626530"/>
          <a:ext cx="3967064" cy="670560"/>
        </p:xfrm>
        <a:graphic>
          <a:graphicData uri="http://schemas.openxmlformats.org/drawingml/2006/table">
            <a:tbl>
              <a:tblPr firstRow="1" bandRow="1">
                <a:tableStyleId>{17292A2E-F333-43FB-9621-5CBBE7FDCDCB}</a:tableStyleId>
              </a:tblPr>
              <a:tblGrid>
                <a:gridCol w="1983532">
                  <a:extLst>
                    <a:ext uri="{9D8B030D-6E8A-4147-A177-3AD203B41FA5}">
                      <a16:colId xmlns:a16="http://schemas.microsoft.com/office/drawing/2014/main" val="887500728"/>
                    </a:ext>
                  </a:extLst>
                </a:gridCol>
                <a:gridCol w="1983532">
                  <a:extLst>
                    <a:ext uri="{9D8B030D-6E8A-4147-A177-3AD203B41FA5}">
                      <a16:colId xmlns:a16="http://schemas.microsoft.com/office/drawing/2014/main" val="564610563"/>
                    </a:ext>
                  </a:extLst>
                </a:gridCol>
              </a:tblGrid>
              <a:tr h="322384">
                <a:tc>
                  <a:txBody>
                    <a:bodyPr/>
                    <a:lstStyle/>
                    <a:p>
                      <a:pPr algn="ctr"/>
                      <a:r>
                        <a:rPr lang="en-GB" sz="1600" err="1">
                          <a:latin typeface="Arial"/>
                        </a:rPr>
                        <a:t>Isp</a:t>
                      </a:r>
                    </a:p>
                  </a:txBody>
                  <a:tcPr/>
                </a:tc>
                <a:tc>
                  <a:txBody>
                    <a:bodyPr/>
                    <a:lstStyle/>
                    <a:p>
                      <a:pPr algn="ctr"/>
                      <a:r>
                        <a:rPr lang="en-GB" sz="1600" err="1">
                          <a:latin typeface="Arial"/>
                        </a:rPr>
                        <a:t>twr</a:t>
                      </a:r>
                    </a:p>
                  </a:txBody>
                  <a:tcPr/>
                </a:tc>
                <a:extLst>
                  <a:ext uri="{0D108BD9-81ED-4DB2-BD59-A6C34878D82A}">
                    <a16:rowId xmlns:a16="http://schemas.microsoft.com/office/drawing/2014/main" val="3100597845"/>
                  </a:ext>
                </a:extLst>
              </a:tr>
              <a:tr h="322384">
                <a:tc>
                  <a:txBody>
                    <a:bodyPr/>
                    <a:lstStyle/>
                    <a:p>
                      <a:pPr algn="ctr"/>
                      <a:r>
                        <a:rPr lang="en-GB" sz="1600">
                          <a:latin typeface="Arial"/>
                        </a:rPr>
                        <a:t>[250 s, 500 s]</a:t>
                      </a:r>
                    </a:p>
                  </a:txBody>
                  <a:tcPr/>
                </a:tc>
                <a:tc>
                  <a:txBody>
                    <a:bodyPr/>
                    <a:lstStyle/>
                    <a:p>
                      <a:pPr algn="ctr"/>
                      <a:r>
                        <a:rPr lang="en-GB" sz="1600">
                          <a:latin typeface="Arial"/>
                        </a:rPr>
                        <a:t>[1.0, 4.0]</a:t>
                      </a:r>
                    </a:p>
                  </a:txBody>
                  <a:tcPr/>
                </a:tc>
                <a:extLst>
                  <a:ext uri="{0D108BD9-81ED-4DB2-BD59-A6C34878D82A}">
                    <a16:rowId xmlns:a16="http://schemas.microsoft.com/office/drawing/2014/main" val="2435474499"/>
                  </a:ext>
                </a:extLst>
              </a:tr>
            </a:tbl>
          </a:graphicData>
        </a:graphic>
      </p:graphicFrame>
      <p:graphicFrame>
        <p:nvGraphicFramePr>
          <p:cNvPr id="21" name="Table 17">
            <a:extLst>
              <a:ext uri="{FF2B5EF4-FFF2-40B4-BE49-F238E27FC236}">
                <a16:creationId xmlns:a16="http://schemas.microsoft.com/office/drawing/2014/main" id="{830CE9B4-BB2F-4952-9174-03E7FB29E6C0}"/>
              </a:ext>
            </a:extLst>
          </p:cNvPr>
          <p:cNvGraphicFramePr>
            <a:graphicFrameLocks noGrp="1"/>
          </p:cNvGraphicFramePr>
          <p:nvPr>
            <p:extLst>
              <p:ext uri="{D42A27DB-BD31-4B8C-83A1-F6EECF244321}">
                <p14:modId xmlns:p14="http://schemas.microsoft.com/office/powerpoint/2010/main" val="2955948248"/>
              </p:ext>
            </p:extLst>
          </p:nvPr>
        </p:nvGraphicFramePr>
        <p:xfrm>
          <a:off x="7423835" y="5597222"/>
          <a:ext cx="3967064" cy="670560"/>
        </p:xfrm>
        <a:graphic>
          <a:graphicData uri="http://schemas.openxmlformats.org/drawingml/2006/table">
            <a:tbl>
              <a:tblPr firstRow="1" bandRow="1">
                <a:tableStyleId>{17292A2E-F333-43FB-9621-5CBBE7FDCDCB}</a:tableStyleId>
              </a:tblPr>
              <a:tblGrid>
                <a:gridCol w="1983532">
                  <a:extLst>
                    <a:ext uri="{9D8B030D-6E8A-4147-A177-3AD203B41FA5}">
                      <a16:colId xmlns:a16="http://schemas.microsoft.com/office/drawing/2014/main" val="887500728"/>
                    </a:ext>
                  </a:extLst>
                </a:gridCol>
                <a:gridCol w="1983532">
                  <a:extLst>
                    <a:ext uri="{9D8B030D-6E8A-4147-A177-3AD203B41FA5}">
                      <a16:colId xmlns:a16="http://schemas.microsoft.com/office/drawing/2014/main" val="564610563"/>
                    </a:ext>
                  </a:extLst>
                </a:gridCol>
              </a:tblGrid>
              <a:tr h="322384">
                <a:tc>
                  <a:txBody>
                    <a:bodyPr/>
                    <a:lstStyle/>
                    <a:p>
                      <a:pPr algn="ctr"/>
                      <a:r>
                        <a:rPr lang="en-GB" sz="1600" err="1">
                          <a:latin typeface="Arial"/>
                        </a:rPr>
                        <a:t>Isp</a:t>
                      </a:r>
                    </a:p>
                  </a:txBody>
                  <a:tcPr/>
                </a:tc>
                <a:tc>
                  <a:txBody>
                    <a:bodyPr/>
                    <a:lstStyle/>
                    <a:p>
                      <a:pPr algn="ctr"/>
                      <a:r>
                        <a:rPr lang="en-GB" sz="1600" err="1">
                          <a:latin typeface="Arial"/>
                        </a:rPr>
                        <a:t>twr</a:t>
                      </a:r>
                    </a:p>
                  </a:txBody>
                  <a:tcPr/>
                </a:tc>
                <a:extLst>
                  <a:ext uri="{0D108BD9-81ED-4DB2-BD59-A6C34878D82A}">
                    <a16:rowId xmlns:a16="http://schemas.microsoft.com/office/drawing/2014/main" val="3100597845"/>
                  </a:ext>
                </a:extLst>
              </a:tr>
              <a:tr h="322384">
                <a:tc>
                  <a:txBody>
                    <a:bodyPr/>
                    <a:lstStyle/>
                    <a:p>
                      <a:pPr algn="ctr"/>
                      <a:r>
                        <a:rPr lang="en-GB" sz="1600">
                          <a:latin typeface="Arial"/>
                        </a:rPr>
                        <a:t>[250 s, 500 s]</a:t>
                      </a:r>
                    </a:p>
                  </a:txBody>
                  <a:tcPr/>
                </a:tc>
                <a:tc>
                  <a:txBody>
                    <a:bodyPr/>
                    <a:lstStyle/>
                    <a:p>
                      <a:pPr algn="ctr"/>
                      <a:r>
                        <a:rPr lang="en-GB" sz="1600">
                          <a:latin typeface="Arial"/>
                        </a:rPr>
                        <a:t>[0.1, 4.0]</a:t>
                      </a:r>
                    </a:p>
                  </a:txBody>
                  <a:tcPr/>
                </a:tc>
                <a:extLst>
                  <a:ext uri="{0D108BD9-81ED-4DB2-BD59-A6C34878D82A}">
                    <a16:rowId xmlns:a16="http://schemas.microsoft.com/office/drawing/2014/main" val="2435474499"/>
                  </a:ext>
                </a:extLst>
              </a:tr>
            </a:tbl>
          </a:graphicData>
        </a:graphic>
      </p:graphicFrame>
    </p:spTree>
    <p:extLst>
      <p:ext uri="{BB962C8B-B14F-4D97-AF65-F5344CB8AC3E}">
        <p14:creationId xmlns:p14="http://schemas.microsoft.com/office/powerpoint/2010/main" val="22376005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 name="Espace réservé du pied de page 8"/>
          <p:cNvSpPr>
            <a:spLocks noGrp="1"/>
          </p:cNvSpPr>
          <p:nvPr>
            <p:ph type="ftr" sz="quarter" idx="11"/>
          </p:nvPr>
        </p:nvSpPr>
        <p:spPr bwMode="auto"/>
        <p:txBody>
          <a:bodyPr/>
          <a:lstStyle/>
          <a:p>
            <a:pPr>
              <a:defRPr/>
            </a:pPr>
            <a:r>
              <a:rPr lang="fr-FR"/>
              <a:t>ISAE-SUPAERO</a:t>
            </a:r>
          </a:p>
        </p:txBody>
      </p:sp>
      <p:sp>
        <p:nvSpPr>
          <p:cNvPr id="6" name="Espace réservé du numéro de diapositive 9"/>
          <p:cNvSpPr>
            <a:spLocks noGrp="1"/>
          </p:cNvSpPr>
          <p:nvPr>
            <p:ph type="sldNum" sz="quarter" idx="12"/>
          </p:nvPr>
        </p:nvSpPr>
        <p:spPr bwMode="auto"/>
        <p:txBody>
          <a:bodyPr/>
          <a:lstStyle/>
          <a:p>
            <a:pPr>
              <a:defRPr/>
            </a:pPr>
            <a:r>
              <a:rPr lang="en-US"/>
              <a:t>18</a:t>
            </a:r>
          </a:p>
        </p:txBody>
      </p:sp>
      <p:sp>
        <p:nvSpPr>
          <p:cNvPr id="3" name="Titre 6"/>
          <p:cNvSpPr>
            <a:spLocks noGrp="1"/>
          </p:cNvSpPr>
          <p:nvPr>
            <p:ph type="title"/>
          </p:nvPr>
        </p:nvSpPr>
        <p:spPr bwMode="auto">
          <a:xfrm>
            <a:off x="337185" y="0"/>
            <a:ext cx="11245849" cy="929005"/>
          </a:xfrm>
        </p:spPr>
        <p:txBody>
          <a:bodyPr/>
          <a:lstStyle/>
          <a:p>
            <a:pPr>
              <a:defRPr/>
            </a:pPr>
            <a:r>
              <a:rPr lang="en-US" i="1"/>
              <a:t>LaTOM Software Package</a:t>
            </a:r>
          </a:p>
        </p:txBody>
      </p:sp>
      <p:pic>
        <p:nvPicPr>
          <p:cNvPr id="4" name="Picture 7" descr="A screenshot of a cell phone&#10;&#10;Description generated with very high confidence">
            <a:extLst>
              <a:ext uri="{FF2B5EF4-FFF2-40B4-BE49-F238E27FC236}">
                <a16:creationId xmlns:a16="http://schemas.microsoft.com/office/drawing/2014/main" id="{596641EF-8687-44BC-B57E-595A941A876D}"/>
              </a:ext>
            </a:extLst>
          </p:cNvPr>
          <p:cNvPicPr>
            <a:picLocks noChangeAspect="1"/>
          </p:cNvPicPr>
          <p:nvPr/>
        </p:nvPicPr>
        <p:blipFill>
          <a:blip r:embed="rId3"/>
          <a:stretch>
            <a:fillRect/>
          </a:stretch>
        </p:blipFill>
        <p:spPr>
          <a:xfrm>
            <a:off x="186592" y="2310303"/>
            <a:ext cx="2713892" cy="4347551"/>
          </a:xfrm>
          <a:prstGeom prst="rect">
            <a:avLst/>
          </a:prstGeom>
        </p:spPr>
      </p:pic>
      <p:pic>
        <p:nvPicPr>
          <p:cNvPr id="2" name="Picture 6" descr="A screenshot of a cell phone&#10;&#10;Description generated with very high confidence">
            <a:extLst>
              <a:ext uri="{FF2B5EF4-FFF2-40B4-BE49-F238E27FC236}">
                <a16:creationId xmlns:a16="http://schemas.microsoft.com/office/drawing/2014/main" id="{3DC30DDF-8934-4552-AAB0-DF317A1D9754}"/>
              </a:ext>
            </a:extLst>
          </p:cNvPr>
          <p:cNvPicPr>
            <a:picLocks noChangeAspect="1"/>
          </p:cNvPicPr>
          <p:nvPr/>
        </p:nvPicPr>
        <p:blipFill rotWithShape="1">
          <a:blip r:embed="rId4"/>
          <a:srcRect r="7216" b="17625"/>
          <a:stretch/>
        </p:blipFill>
        <p:spPr>
          <a:xfrm>
            <a:off x="5203093" y="1045609"/>
            <a:ext cx="6846423" cy="4687013"/>
          </a:xfrm>
          <a:prstGeom prst="rect">
            <a:avLst/>
          </a:prstGeom>
        </p:spPr>
      </p:pic>
      <p:sp>
        <p:nvSpPr>
          <p:cNvPr id="9" name="TextBox 8">
            <a:extLst>
              <a:ext uri="{FF2B5EF4-FFF2-40B4-BE49-F238E27FC236}">
                <a16:creationId xmlns:a16="http://schemas.microsoft.com/office/drawing/2014/main" id="{0BDC3D09-4167-4948-9C32-3EEAB91E2061}"/>
              </a:ext>
            </a:extLst>
          </p:cNvPr>
          <p:cNvSpPr txBox="1"/>
          <p:nvPr/>
        </p:nvSpPr>
        <p:spPr>
          <a:xfrm>
            <a:off x="5238506" y="5853967"/>
            <a:ext cx="679742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600">
                <a:latin typeface="Arial"/>
                <a:cs typeface="Arial"/>
              </a:rPr>
              <a:t>Package documentation in HTML format</a:t>
            </a:r>
            <a:endParaRPr lang="en-US" sz="1600">
              <a:latin typeface="Arial"/>
              <a:cs typeface="Arial"/>
            </a:endParaRPr>
          </a:p>
        </p:txBody>
      </p:sp>
      <p:sp>
        <p:nvSpPr>
          <p:cNvPr id="10" name="TextBox 9">
            <a:extLst>
              <a:ext uri="{FF2B5EF4-FFF2-40B4-BE49-F238E27FC236}">
                <a16:creationId xmlns:a16="http://schemas.microsoft.com/office/drawing/2014/main" id="{C9D17042-93F9-4B7C-9CA3-87B3B07AD2DC}"/>
              </a:ext>
            </a:extLst>
          </p:cNvPr>
          <p:cNvSpPr txBox="1"/>
          <p:nvPr/>
        </p:nvSpPr>
        <p:spPr>
          <a:xfrm>
            <a:off x="1893765" y="6387612"/>
            <a:ext cx="274319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a:latin typeface="Arial"/>
                <a:cs typeface="Arial"/>
              </a:rPr>
              <a:t>Package architecture</a:t>
            </a:r>
          </a:p>
        </p:txBody>
      </p:sp>
      <p:sp>
        <p:nvSpPr>
          <p:cNvPr id="7" name="Rectangle 6">
            <a:extLst>
              <a:ext uri="{FF2B5EF4-FFF2-40B4-BE49-F238E27FC236}">
                <a16:creationId xmlns:a16="http://schemas.microsoft.com/office/drawing/2014/main" id="{6DC9F066-0EF6-41A3-9894-91ECB74B7ACE}"/>
              </a:ext>
            </a:extLst>
          </p:cNvPr>
          <p:cNvSpPr/>
          <p:nvPr/>
        </p:nvSpPr>
        <p:spPr>
          <a:xfrm>
            <a:off x="1174262" y="2219568"/>
            <a:ext cx="1953845" cy="3419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CA240645-1734-4B2D-AE31-1319BEFCD29B}"/>
              </a:ext>
            </a:extLst>
          </p:cNvPr>
          <p:cNvSpPr txBox="1"/>
          <p:nvPr/>
        </p:nvSpPr>
        <p:spPr>
          <a:xfrm>
            <a:off x="2252784" y="1402861"/>
            <a:ext cx="2030047"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2800" b="1">
                <a:latin typeface="Arial"/>
                <a:cs typeface="Arial"/>
              </a:rPr>
              <a:t>La</a:t>
            </a:r>
            <a:r>
              <a:rPr lang="en-GB" sz="2400">
                <a:latin typeface="Arial"/>
                <a:cs typeface="Arial"/>
              </a:rPr>
              <a:t>uncher</a:t>
            </a:r>
          </a:p>
          <a:p>
            <a:r>
              <a:rPr lang="en-GB" sz="2800" b="1">
                <a:latin typeface="Arial"/>
                <a:cs typeface="Arial"/>
              </a:rPr>
              <a:t>T</a:t>
            </a:r>
            <a:r>
              <a:rPr lang="en-GB" sz="2400">
                <a:latin typeface="Arial"/>
                <a:cs typeface="Arial"/>
              </a:rPr>
              <a:t>rajectory</a:t>
            </a:r>
          </a:p>
          <a:p>
            <a:r>
              <a:rPr lang="en-GB" sz="2800" b="1">
                <a:latin typeface="Arial"/>
                <a:cs typeface="Arial"/>
              </a:rPr>
              <a:t>O</a:t>
            </a:r>
            <a:r>
              <a:rPr lang="en-GB" sz="2400">
                <a:latin typeface="Arial"/>
                <a:cs typeface="Arial"/>
              </a:rPr>
              <a:t>ptimization</a:t>
            </a:r>
          </a:p>
          <a:p>
            <a:r>
              <a:rPr lang="en-GB" sz="2800" b="1">
                <a:latin typeface="Arial"/>
                <a:cs typeface="Arial"/>
              </a:rPr>
              <a:t>M</a:t>
            </a:r>
            <a:r>
              <a:rPr lang="en-GB" sz="2400">
                <a:latin typeface="Arial"/>
                <a:cs typeface="Arial"/>
              </a:rPr>
              <a:t>odule</a:t>
            </a:r>
          </a:p>
        </p:txBody>
      </p:sp>
    </p:spTree>
    <p:extLst>
      <p:ext uri="{BB962C8B-B14F-4D97-AF65-F5344CB8AC3E}">
        <p14:creationId xmlns:p14="http://schemas.microsoft.com/office/powerpoint/2010/main" val="1825958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 name="Espace réservé du pied de page 8"/>
          <p:cNvSpPr>
            <a:spLocks noGrp="1"/>
          </p:cNvSpPr>
          <p:nvPr>
            <p:ph type="ftr" sz="quarter" idx="11"/>
          </p:nvPr>
        </p:nvSpPr>
        <p:spPr bwMode="auto"/>
        <p:txBody>
          <a:bodyPr/>
          <a:lstStyle/>
          <a:p>
            <a:pPr>
              <a:defRPr/>
            </a:pPr>
            <a:r>
              <a:rPr lang="fr-FR"/>
              <a:t>ISAE-SUPAERO</a:t>
            </a:r>
          </a:p>
        </p:txBody>
      </p:sp>
      <p:sp>
        <p:nvSpPr>
          <p:cNvPr id="6" name="Espace réservé du numéro de diapositive 9"/>
          <p:cNvSpPr>
            <a:spLocks noGrp="1"/>
          </p:cNvSpPr>
          <p:nvPr>
            <p:ph type="sldNum" sz="quarter" idx="12"/>
          </p:nvPr>
        </p:nvSpPr>
        <p:spPr bwMode="auto"/>
        <p:txBody>
          <a:bodyPr/>
          <a:lstStyle/>
          <a:p>
            <a:pPr>
              <a:defRPr/>
            </a:pPr>
            <a:r>
              <a:rPr lang="en-US"/>
              <a:t>19</a:t>
            </a:r>
          </a:p>
        </p:txBody>
      </p:sp>
      <p:sp>
        <p:nvSpPr>
          <p:cNvPr id="3" name="Titre 6"/>
          <p:cNvSpPr>
            <a:spLocks noGrp="1"/>
          </p:cNvSpPr>
          <p:nvPr>
            <p:ph type="title"/>
          </p:nvPr>
        </p:nvSpPr>
        <p:spPr bwMode="auto">
          <a:xfrm>
            <a:off x="337185" y="0"/>
            <a:ext cx="11245849" cy="929005"/>
          </a:xfrm>
        </p:spPr>
        <p:txBody>
          <a:bodyPr/>
          <a:lstStyle/>
          <a:p>
            <a:pPr>
              <a:defRPr/>
            </a:pPr>
            <a:r>
              <a:rPr lang="en-US" i="1"/>
              <a:t>Conclusions &amp; Future achievements</a:t>
            </a:r>
          </a:p>
        </p:txBody>
      </p:sp>
      <p:sp>
        <p:nvSpPr>
          <p:cNvPr id="15" name="Rounded Rectangle 20"/>
          <p:cNvSpPr/>
          <p:nvPr/>
        </p:nvSpPr>
        <p:spPr bwMode="auto">
          <a:xfrm>
            <a:off x="292538" y="4040838"/>
            <a:ext cx="6243799" cy="2403320"/>
          </a:xfrm>
          <a:prstGeom prst="roundRect">
            <a:avLst>
              <a:gd name="adj" fmla="val 16667"/>
            </a:avLst>
          </a:prstGeom>
          <a:ln w="5715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lnSpc>
                <a:spcPct val="150000"/>
              </a:lnSpc>
            </a:pPr>
            <a:r>
              <a:rPr lang="en-US" altLang="en-US">
                <a:solidFill>
                  <a:srgbClr val="000000"/>
                </a:solidFill>
                <a:latin typeface="Arial"/>
                <a:sym typeface="+mn-ea"/>
              </a:rPr>
              <a:t>Main issues:</a:t>
            </a:r>
            <a:endParaRPr lang="en-US" altLang="en-US">
              <a:solidFill>
                <a:srgbClr val="000000"/>
              </a:solidFill>
              <a:latin typeface="Arial"/>
            </a:endParaRPr>
          </a:p>
          <a:p>
            <a:pPr marL="285750" indent="-285750">
              <a:lnSpc>
                <a:spcPct val="150000"/>
              </a:lnSpc>
              <a:buFont typeface="Arial" panose="020B0604020202020204" pitchFamily="34" charset="0"/>
              <a:buChar char="•"/>
            </a:pPr>
            <a:r>
              <a:rPr lang="en-US" altLang="en-US">
                <a:solidFill>
                  <a:srgbClr val="000000"/>
                </a:solidFill>
                <a:latin typeface="Arial"/>
                <a:cs typeface="Arial" panose="020B0604020202020204"/>
              </a:rPr>
              <a:t>CR3BP implementation</a:t>
            </a:r>
          </a:p>
          <a:p>
            <a:pPr marL="285750" indent="-285750">
              <a:lnSpc>
                <a:spcPct val="150000"/>
              </a:lnSpc>
              <a:buFont typeface="Arial" panose="020B0604020202020204" pitchFamily="34" charset="0"/>
              <a:buChar char="•"/>
            </a:pPr>
            <a:r>
              <a:rPr lang="en-US" altLang="en-US">
                <a:solidFill>
                  <a:srgbClr val="000000"/>
                </a:solidFill>
                <a:latin typeface="Arial"/>
                <a:cs typeface="Arial" panose="020B0604020202020204"/>
              </a:rPr>
              <a:t>Selection for appropriate Surrogate Model library</a:t>
            </a:r>
          </a:p>
          <a:p>
            <a:pPr marL="285750" indent="-285750">
              <a:lnSpc>
                <a:spcPct val="150000"/>
              </a:lnSpc>
              <a:buFont typeface="Arial" panose="020B0604020202020204" pitchFamily="34" charset="0"/>
              <a:buChar char="•"/>
            </a:pPr>
            <a:r>
              <a:rPr lang="en-US" altLang="en-US">
                <a:solidFill>
                  <a:srgbClr val="000000"/>
                </a:solidFill>
                <a:latin typeface="Arial"/>
                <a:cs typeface="Arial" panose="020B0604020202020204"/>
              </a:rPr>
              <a:t>Memory required for 3-phases LLO to HEO simulation</a:t>
            </a:r>
          </a:p>
          <a:p>
            <a:pPr marL="285750" indent="-285750">
              <a:lnSpc>
                <a:spcPct val="150000"/>
              </a:lnSpc>
              <a:buFont typeface="Arial" panose="020B0604020202020204" pitchFamily="34" charset="0"/>
              <a:buChar char="•"/>
            </a:pPr>
            <a:r>
              <a:rPr lang="en-US" altLang="en-US">
                <a:solidFill>
                  <a:srgbClr val="000000"/>
                </a:solidFill>
                <a:latin typeface="Arial"/>
                <a:cs typeface="Arial" panose="020B0604020202020204"/>
              </a:rPr>
              <a:t>Simulations with very small </a:t>
            </a:r>
            <a:r>
              <a:rPr lang="en-US" altLang="en-US" err="1">
                <a:solidFill>
                  <a:srgbClr val="000000"/>
                </a:solidFill>
                <a:latin typeface="Arial"/>
                <a:cs typeface="Arial" panose="020B0604020202020204"/>
              </a:rPr>
              <a:t>twr</a:t>
            </a:r>
            <a:r>
              <a:rPr lang="en-US" altLang="en-US">
                <a:solidFill>
                  <a:srgbClr val="000000"/>
                </a:solidFill>
                <a:latin typeface="Arial"/>
                <a:cs typeface="Arial" panose="020B0604020202020204"/>
              </a:rPr>
              <a:t> values</a:t>
            </a:r>
          </a:p>
        </p:txBody>
      </p:sp>
      <p:sp>
        <p:nvSpPr>
          <p:cNvPr id="16" name="Rounded Rectangle 20"/>
          <p:cNvSpPr/>
          <p:nvPr/>
        </p:nvSpPr>
        <p:spPr bwMode="auto">
          <a:xfrm>
            <a:off x="7026842" y="1160442"/>
            <a:ext cx="4805448" cy="2457387"/>
          </a:xfrm>
          <a:prstGeom prst="roundRect">
            <a:avLst>
              <a:gd name="adj" fmla="val 16667"/>
            </a:avLst>
          </a:prstGeom>
          <a:ln w="57150">
            <a:solidFill>
              <a:srgbClr val="00B0F0"/>
            </a:solidFill>
          </a:ln>
        </p:spPr>
        <p:style>
          <a:lnRef idx="2">
            <a:schemeClr val="accent4"/>
          </a:lnRef>
          <a:fillRef idx="1">
            <a:schemeClr val="lt1"/>
          </a:fillRef>
          <a:effectRef idx="0">
            <a:schemeClr val="accent4"/>
          </a:effectRef>
          <a:fontRef idx="minor">
            <a:schemeClr val="dk1"/>
          </a:fontRef>
        </p:style>
        <p:txBody>
          <a:bodyPr rtlCol="0" anchor="ctr"/>
          <a:lstStyle/>
          <a:p>
            <a:pPr algn="ctr">
              <a:lnSpc>
                <a:spcPct val="150000"/>
              </a:lnSpc>
              <a:defRPr/>
            </a:pPr>
            <a:r>
              <a:rPr lang="en-US">
                <a:latin typeface="Arial"/>
                <a:sym typeface="+mn-ea"/>
              </a:rPr>
              <a:t>Future developments:</a:t>
            </a:r>
            <a:endParaRPr lang="en-US">
              <a:latin typeface="Arial"/>
            </a:endParaRPr>
          </a:p>
          <a:p>
            <a:pPr marL="285750" indent="-285750">
              <a:lnSpc>
                <a:spcPct val="150000"/>
              </a:lnSpc>
              <a:buFont typeface="Arial" panose="020B0604020202020204"/>
              <a:buChar char="•"/>
              <a:defRPr/>
            </a:pPr>
            <a:r>
              <a:rPr lang="en-US">
                <a:latin typeface="Arial"/>
                <a:sym typeface="+mn-ea"/>
              </a:rPr>
              <a:t>3D trajectories improvements</a:t>
            </a:r>
            <a:endParaRPr lang="en-US">
              <a:latin typeface="Arial"/>
            </a:endParaRPr>
          </a:p>
          <a:p>
            <a:pPr marL="285750" indent="-285750">
              <a:lnSpc>
                <a:spcPct val="150000"/>
              </a:lnSpc>
              <a:buFont typeface="Arial" panose="020B0604020202020204"/>
              <a:buChar char="•"/>
              <a:defRPr/>
            </a:pPr>
            <a:r>
              <a:rPr lang="en-US">
                <a:latin typeface="Arial"/>
              </a:rPr>
              <a:t>CR3BP for LLO to NRHO </a:t>
            </a:r>
          </a:p>
          <a:p>
            <a:pPr marL="285750" indent="-285750">
              <a:lnSpc>
                <a:spcPct val="150000"/>
              </a:lnSpc>
              <a:buFont typeface="Arial" panose="020B0604020202020204"/>
              <a:buChar char="•"/>
              <a:defRPr/>
            </a:pPr>
            <a:r>
              <a:rPr lang="en-US">
                <a:latin typeface="Arial"/>
                <a:sym typeface="+mn-ea"/>
              </a:rPr>
              <a:t>High fidelity gravity model</a:t>
            </a:r>
            <a:endParaRPr lang="en-US">
              <a:latin typeface="Arial"/>
              <a:cs typeface="Calibri"/>
            </a:endParaRPr>
          </a:p>
          <a:p>
            <a:pPr marL="285750" indent="-285750">
              <a:lnSpc>
                <a:spcPct val="150000"/>
              </a:lnSpc>
              <a:buFont typeface="Arial" panose="020B0604020202020204"/>
              <a:buChar char="•"/>
              <a:defRPr/>
            </a:pPr>
            <a:r>
              <a:rPr lang="en-US">
                <a:latin typeface="Arial"/>
              </a:rPr>
              <a:t>Solar Radiation Pressure</a:t>
            </a:r>
            <a:endParaRPr lang="en-US">
              <a:latin typeface="Arial"/>
              <a:ea typeface="+mn-lt"/>
              <a:cs typeface="+mn-lt"/>
            </a:endParaRPr>
          </a:p>
        </p:txBody>
      </p:sp>
      <p:sp>
        <p:nvSpPr>
          <p:cNvPr id="9" name="Rounded Rectangle 20">
            <a:extLst>
              <a:ext uri="{FF2B5EF4-FFF2-40B4-BE49-F238E27FC236}">
                <a16:creationId xmlns:a16="http://schemas.microsoft.com/office/drawing/2014/main" id="{0FC6E520-5482-4AE3-B2FF-F36290F02268}"/>
              </a:ext>
            </a:extLst>
          </p:cNvPr>
          <p:cNvSpPr/>
          <p:nvPr/>
        </p:nvSpPr>
        <p:spPr bwMode="auto">
          <a:xfrm>
            <a:off x="7027567" y="4036930"/>
            <a:ext cx="4809555" cy="2403320"/>
          </a:xfrm>
          <a:prstGeom prst="roundRect">
            <a:avLst>
              <a:gd name="adj" fmla="val 16667"/>
            </a:avLst>
          </a:prstGeom>
          <a:ln w="57150">
            <a:solidFill>
              <a:srgbClr val="00B050"/>
            </a:solidFill>
          </a:ln>
        </p:spPr>
        <p:style>
          <a:lnRef idx="2">
            <a:schemeClr val="accent2"/>
          </a:lnRef>
          <a:fillRef idx="1">
            <a:schemeClr val="lt1"/>
          </a:fillRef>
          <a:effectRef idx="0">
            <a:schemeClr val="accent2"/>
          </a:effectRef>
          <a:fontRef idx="minor">
            <a:schemeClr val="dk1"/>
          </a:fontRef>
        </p:style>
        <p:txBody>
          <a:bodyPr rtlCol="0" anchor="ctr"/>
          <a:lstStyle/>
          <a:p>
            <a:pPr algn="ctr">
              <a:lnSpc>
                <a:spcPct val="150000"/>
              </a:lnSpc>
            </a:pPr>
            <a:r>
              <a:rPr lang="en-US" altLang="en-US">
                <a:solidFill>
                  <a:srgbClr val="000000"/>
                </a:solidFill>
                <a:latin typeface="Arial"/>
                <a:sym typeface="+mn-ea"/>
              </a:rPr>
              <a:t>Solutions:</a:t>
            </a:r>
          </a:p>
          <a:p>
            <a:pPr marL="285750" indent="-285750">
              <a:lnSpc>
                <a:spcPct val="150000"/>
              </a:lnSpc>
              <a:buFont typeface="Arial"/>
              <a:buChar char="•"/>
            </a:pPr>
            <a:r>
              <a:rPr lang="en-US" altLang="en-US">
                <a:solidFill>
                  <a:srgbClr val="000000"/>
                </a:solidFill>
                <a:latin typeface="Arial"/>
              </a:rPr>
              <a:t>Two-Body Problem approximation</a:t>
            </a:r>
          </a:p>
          <a:p>
            <a:pPr marL="285750" indent="-285750">
              <a:lnSpc>
                <a:spcPct val="150000"/>
              </a:lnSpc>
              <a:buFont typeface="Arial"/>
              <a:buChar char="•"/>
            </a:pPr>
            <a:r>
              <a:rPr lang="en-US" altLang="en-US">
                <a:solidFill>
                  <a:srgbClr val="000000"/>
                </a:solidFill>
                <a:latin typeface="Arial"/>
              </a:rPr>
              <a:t>Error comparison</a:t>
            </a:r>
          </a:p>
          <a:p>
            <a:pPr marL="285750" indent="-285750">
              <a:lnSpc>
                <a:spcPct val="150000"/>
              </a:lnSpc>
              <a:buFont typeface="Arial"/>
              <a:buChar char="•"/>
            </a:pPr>
            <a:r>
              <a:rPr lang="en-US" altLang="en-US">
                <a:solidFill>
                  <a:srgbClr val="000000"/>
                </a:solidFill>
                <a:latin typeface="Arial"/>
              </a:rPr>
              <a:t>Computations on Supercomputer</a:t>
            </a:r>
          </a:p>
          <a:p>
            <a:pPr marL="285750" indent="-285750">
              <a:lnSpc>
                <a:spcPct val="150000"/>
              </a:lnSpc>
              <a:buFont typeface="Arial"/>
              <a:buChar char="•"/>
            </a:pPr>
            <a:r>
              <a:rPr lang="en-US" altLang="en-US">
                <a:solidFill>
                  <a:srgbClr val="000000"/>
                </a:solidFill>
                <a:latin typeface="Arial"/>
              </a:rPr>
              <a:t>Continuation method</a:t>
            </a:r>
          </a:p>
        </p:txBody>
      </p:sp>
      <p:sp>
        <p:nvSpPr>
          <p:cNvPr id="8" name="Rounded Rectangle 20">
            <a:extLst>
              <a:ext uri="{FF2B5EF4-FFF2-40B4-BE49-F238E27FC236}">
                <a16:creationId xmlns:a16="http://schemas.microsoft.com/office/drawing/2014/main" id="{66EB03BE-CB14-4104-A237-CC78884C7274}"/>
              </a:ext>
            </a:extLst>
          </p:cNvPr>
          <p:cNvSpPr/>
          <p:nvPr/>
        </p:nvSpPr>
        <p:spPr bwMode="auto">
          <a:xfrm>
            <a:off x="294909" y="1160442"/>
            <a:ext cx="6236998" cy="2457387"/>
          </a:xfrm>
          <a:prstGeom prst="roundRect">
            <a:avLst>
              <a:gd name="adj" fmla="val 16667"/>
            </a:avLst>
          </a:prstGeom>
          <a:ln w="57150"/>
        </p:spPr>
        <p:style>
          <a:lnRef idx="2">
            <a:schemeClr val="accent4"/>
          </a:lnRef>
          <a:fillRef idx="1">
            <a:schemeClr val="lt1"/>
          </a:fillRef>
          <a:effectRef idx="0">
            <a:schemeClr val="accent4"/>
          </a:effectRef>
          <a:fontRef idx="minor">
            <a:schemeClr val="dk1"/>
          </a:fontRef>
        </p:style>
        <p:txBody>
          <a:bodyPr rtlCol="0" anchor="ctr"/>
          <a:lstStyle/>
          <a:p>
            <a:pPr algn="ctr">
              <a:lnSpc>
                <a:spcPct val="150000"/>
              </a:lnSpc>
              <a:defRPr/>
            </a:pPr>
            <a:r>
              <a:rPr lang="en-US">
                <a:latin typeface="Arial"/>
                <a:sym typeface="+mn-ea"/>
              </a:rPr>
              <a:t>Current achievements:</a:t>
            </a:r>
          </a:p>
          <a:p>
            <a:pPr marL="285750" indent="-285750">
              <a:lnSpc>
                <a:spcPct val="150000"/>
              </a:lnSpc>
              <a:buFont typeface="Arial"/>
              <a:buChar char="•"/>
              <a:defRPr/>
            </a:pPr>
            <a:r>
              <a:rPr lang="en-US">
                <a:latin typeface="Arial"/>
              </a:rPr>
              <a:t>2D ascent/descent Moon to LLO</a:t>
            </a:r>
          </a:p>
          <a:p>
            <a:pPr marL="285750" indent="-285750">
              <a:lnSpc>
                <a:spcPct val="150000"/>
              </a:lnSpc>
              <a:buFont typeface="Arial"/>
              <a:buChar char="•"/>
              <a:defRPr/>
            </a:pPr>
            <a:r>
              <a:rPr lang="en-US">
                <a:latin typeface="Arial"/>
              </a:rPr>
              <a:t>2D ascent LLO to HEO</a:t>
            </a:r>
          </a:p>
          <a:p>
            <a:pPr marL="285750" indent="-285750">
              <a:lnSpc>
                <a:spcPct val="150000"/>
              </a:lnSpc>
              <a:buFont typeface="Arial"/>
              <a:buChar char="•"/>
              <a:defRPr/>
            </a:pPr>
            <a:r>
              <a:rPr lang="en-US">
                <a:latin typeface="Arial"/>
              </a:rPr>
              <a:t>3D ascent Moon to LLO</a:t>
            </a:r>
          </a:p>
          <a:p>
            <a:pPr marL="285750" indent="-285750">
              <a:lnSpc>
                <a:spcPct val="150000"/>
              </a:lnSpc>
              <a:buFont typeface="Arial"/>
              <a:buChar char="•"/>
              <a:defRPr/>
            </a:pPr>
            <a:r>
              <a:rPr lang="en-US">
                <a:latin typeface="Arial"/>
              </a:rPr>
              <a:t>Surrogate models for 2D cases</a:t>
            </a:r>
          </a:p>
        </p:txBody>
      </p:sp>
    </p:spTree>
    <p:extLst>
      <p:ext uri="{BB962C8B-B14F-4D97-AF65-F5344CB8AC3E}">
        <p14:creationId xmlns:p14="http://schemas.microsoft.com/office/powerpoint/2010/main" val="797007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re 5"/>
          <p:cNvSpPr>
            <a:spLocks noGrp="1"/>
          </p:cNvSpPr>
          <p:nvPr>
            <p:ph type="title"/>
          </p:nvPr>
        </p:nvSpPr>
        <p:spPr bwMode="auto"/>
        <p:txBody>
          <a:bodyPr/>
          <a:lstStyle/>
          <a:p>
            <a:pPr>
              <a:defRPr/>
            </a:pPr>
            <a:r>
              <a:rPr lang="en-US">
                <a:latin typeface="Arial" panose="020B0604020202020204"/>
                <a:cs typeface="Arial" panose="020B0604020202020204"/>
              </a:rPr>
              <a:t>Outline</a:t>
            </a:r>
          </a:p>
        </p:txBody>
      </p:sp>
      <p:sp>
        <p:nvSpPr>
          <p:cNvPr id="5" name="Espace réservé du contenu 6"/>
          <p:cNvSpPr>
            <a:spLocks noGrp="1"/>
          </p:cNvSpPr>
          <p:nvPr>
            <p:ph sz="quarter" idx="13"/>
          </p:nvPr>
        </p:nvSpPr>
        <p:spPr bwMode="auto">
          <a:xfrm>
            <a:off x="1161561" y="2840892"/>
            <a:ext cx="6859269" cy="3582718"/>
          </a:xfrm>
        </p:spPr>
        <p:txBody>
          <a:bodyPr vert="horz" lIns="91440" tIns="45720" rIns="91440" bIns="45720" rtlCol="0" anchor="t">
            <a:noAutofit/>
          </a:bodyPr>
          <a:lstStyle/>
          <a:p>
            <a:pPr marL="514350" indent="-514350">
              <a:lnSpc>
                <a:spcPct val="105000"/>
              </a:lnSpc>
              <a:buFont typeface="Arial" panose="020B0604020202020204"/>
              <a:buChar char="•"/>
              <a:defRPr/>
            </a:pPr>
            <a:r>
              <a:rPr lang="en-US" sz="2000">
                <a:latin typeface="Arial" panose="020B0604020202020204"/>
                <a:cs typeface="Arial" panose="020B0604020202020204"/>
              </a:rPr>
              <a:t>Context</a:t>
            </a:r>
          </a:p>
          <a:p>
            <a:pPr marL="514350" indent="-514350">
              <a:lnSpc>
                <a:spcPct val="105000"/>
              </a:lnSpc>
              <a:buFont typeface="Arial" panose="020B0604020202020204"/>
              <a:buChar char="•"/>
              <a:defRPr/>
            </a:pPr>
            <a:r>
              <a:rPr lang="en-US" sz="2000">
                <a:latin typeface="Arial" panose="020B0604020202020204"/>
                <a:cs typeface="Arial" panose="020B0604020202020204"/>
              </a:rPr>
              <a:t>Optimal control problem</a:t>
            </a:r>
          </a:p>
          <a:p>
            <a:pPr marL="514350" indent="-514350">
              <a:lnSpc>
                <a:spcPct val="105000"/>
              </a:lnSpc>
              <a:buFont typeface="Arial" panose="020B0604020202020204"/>
              <a:buChar char="•"/>
              <a:defRPr/>
            </a:pPr>
            <a:r>
              <a:rPr lang="en-US" sz="2000">
                <a:latin typeface="Arial" panose="020B0604020202020204"/>
                <a:cs typeface="Arial" panose="020B0604020202020204"/>
              </a:rPr>
              <a:t>Achievements of Semester 2</a:t>
            </a:r>
          </a:p>
          <a:p>
            <a:pPr marL="514350" indent="-514350">
              <a:lnSpc>
                <a:spcPct val="105000"/>
              </a:lnSpc>
              <a:buFont typeface="Arial" panose="020B0604020202020204"/>
              <a:buChar char="•"/>
              <a:defRPr/>
            </a:pPr>
            <a:r>
              <a:rPr lang="en-US" sz="2000">
                <a:latin typeface="Arial" panose="020B0604020202020204"/>
                <a:cs typeface="Arial" panose="020B0604020202020204"/>
              </a:rPr>
              <a:t>2D Descent Trajectory</a:t>
            </a:r>
          </a:p>
          <a:p>
            <a:pPr marL="514350" indent="-514350">
              <a:lnSpc>
                <a:spcPct val="105000"/>
              </a:lnSpc>
              <a:buFont typeface="Arial" panose="020B0604020202020204"/>
              <a:buChar char="•"/>
              <a:defRPr/>
            </a:pPr>
            <a:r>
              <a:rPr lang="en-US" sz="2000">
                <a:latin typeface="Arial" panose="020B0604020202020204"/>
                <a:cs typeface="Arial" panose="020B0604020202020204"/>
              </a:rPr>
              <a:t>2D Low Lunar Orbit to Highly Elliptical Orbit Transfer</a:t>
            </a:r>
          </a:p>
          <a:p>
            <a:pPr marL="514350" indent="-514350">
              <a:lnSpc>
                <a:spcPct val="105000"/>
              </a:lnSpc>
              <a:buFont typeface="Arial" panose="020B0604020202020204"/>
              <a:buChar char="•"/>
              <a:defRPr/>
            </a:pPr>
            <a:r>
              <a:rPr lang="en-US" sz="2000">
                <a:latin typeface="Arial" panose="020B0604020202020204"/>
                <a:cs typeface="Arial" panose="020B0604020202020204"/>
              </a:rPr>
              <a:t>Surrogate Models</a:t>
            </a:r>
          </a:p>
          <a:p>
            <a:pPr marL="514350" indent="-514350">
              <a:lnSpc>
                <a:spcPct val="105000"/>
              </a:lnSpc>
              <a:buFont typeface="Arial" panose="020B0604020202020204"/>
              <a:buChar char="•"/>
              <a:defRPr/>
            </a:pPr>
            <a:r>
              <a:rPr lang="en-US" sz="2000" err="1">
                <a:latin typeface="Arial" panose="020B0604020202020204"/>
                <a:cs typeface="Arial" panose="020B0604020202020204"/>
              </a:rPr>
              <a:t>LaTOM</a:t>
            </a:r>
            <a:r>
              <a:rPr lang="en-US" sz="2000">
                <a:latin typeface="Arial" panose="020B0604020202020204"/>
                <a:cs typeface="Arial" panose="020B0604020202020204"/>
              </a:rPr>
              <a:t> Software Package</a:t>
            </a:r>
          </a:p>
          <a:p>
            <a:pPr marL="514350" indent="-514350">
              <a:lnSpc>
                <a:spcPct val="105000"/>
              </a:lnSpc>
              <a:buFont typeface="Arial" panose="020B0604020202020204"/>
              <a:buChar char="•"/>
              <a:defRPr/>
            </a:pPr>
            <a:r>
              <a:rPr lang="en-US" sz="2000">
                <a:latin typeface="Arial" panose="020B0604020202020204"/>
                <a:cs typeface="Arial" panose="020B0604020202020204"/>
              </a:rPr>
              <a:t>Conclusions &amp; Future achievements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 name="Espace réservé du pied de page 8"/>
          <p:cNvSpPr>
            <a:spLocks noGrp="1"/>
          </p:cNvSpPr>
          <p:nvPr>
            <p:ph type="ftr" sz="quarter" idx="11"/>
          </p:nvPr>
        </p:nvSpPr>
        <p:spPr bwMode="auto"/>
        <p:txBody>
          <a:bodyPr/>
          <a:lstStyle/>
          <a:p>
            <a:pPr>
              <a:defRPr/>
            </a:pPr>
            <a:r>
              <a:rPr lang="fr-FR"/>
              <a:t>ISAE-SUPAERO</a:t>
            </a:r>
          </a:p>
        </p:txBody>
      </p:sp>
      <p:sp>
        <p:nvSpPr>
          <p:cNvPr id="6" name="Espace réservé du numéro de diapositive 9"/>
          <p:cNvSpPr>
            <a:spLocks noGrp="1"/>
          </p:cNvSpPr>
          <p:nvPr>
            <p:ph type="sldNum" sz="quarter" idx="12"/>
          </p:nvPr>
        </p:nvSpPr>
        <p:spPr bwMode="auto"/>
        <p:txBody>
          <a:bodyPr/>
          <a:lstStyle/>
          <a:p>
            <a:pPr>
              <a:defRPr/>
            </a:pPr>
            <a:r>
              <a:t>2</a:t>
            </a:r>
            <a:r>
              <a:rPr lang="en-US"/>
              <a:t>0</a:t>
            </a:r>
          </a:p>
        </p:txBody>
      </p:sp>
      <p:sp>
        <p:nvSpPr>
          <p:cNvPr id="3" name="Titre 6"/>
          <p:cNvSpPr>
            <a:spLocks noGrp="1"/>
          </p:cNvSpPr>
          <p:nvPr>
            <p:ph type="title"/>
          </p:nvPr>
        </p:nvSpPr>
        <p:spPr bwMode="auto">
          <a:xfrm>
            <a:off x="337185" y="0"/>
            <a:ext cx="11245849" cy="929005"/>
          </a:xfrm>
        </p:spPr>
        <p:txBody>
          <a:bodyPr/>
          <a:lstStyle/>
          <a:p>
            <a:pPr>
              <a:defRPr/>
            </a:pPr>
            <a:r>
              <a:rPr lang="en-US" altLang="en-US" i="1"/>
              <a:t>Selected bibliography</a:t>
            </a:r>
          </a:p>
        </p:txBody>
      </p:sp>
      <p:sp>
        <p:nvSpPr>
          <p:cNvPr id="2" name="TextBox 1">
            <a:extLst>
              <a:ext uri="{FF2B5EF4-FFF2-40B4-BE49-F238E27FC236}">
                <a16:creationId xmlns:a16="http://schemas.microsoft.com/office/drawing/2014/main" id="{F0664018-4229-4D96-BC95-49B7BA7B0EE9}"/>
              </a:ext>
            </a:extLst>
          </p:cNvPr>
          <p:cNvSpPr txBox="1"/>
          <p:nvPr/>
        </p:nvSpPr>
        <p:spPr>
          <a:xfrm>
            <a:off x="170962" y="1025770"/>
            <a:ext cx="11848123" cy="54476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1200" err="1">
                <a:latin typeface="Arial"/>
                <a:cs typeface="Arial"/>
              </a:rPr>
              <a:t>Bouhlel</a:t>
            </a:r>
            <a:r>
              <a:rPr lang="en-US" sz="1200">
                <a:latin typeface="Arial"/>
                <a:cs typeface="Arial"/>
              </a:rPr>
              <a:t>, Mohamed Amine, et al. “A Python Surrogate Modeling Framework with Derivatives.” </a:t>
            </a:r>
            <a:r>
              <a:rPr lang="en-US" sz="1200" i="1">
                <a:latin typeface="Arial"/>
                <a:cs typeface="Arial"/>
              </a:rPr>
              <a:t>Advances in Engineering Software</a:t>
            </a:r>
            <a:r>
              <a:rPr lang="en-US" sz="1200">
                <a:latin typeface="Arial"/>
                <a:cs typeface="Arial"/>
              </a:rPr>
              <a:t>, July 2019, p. 102662. </a:t>
            </a:r>
            <a:r>
              <a:rPr lang="en-US" sz="1200" i="1">
                <a:latin typeface="Arial"/>
                <a:cs typeface="Arial"/>
              </a:rPr>
              <a:t>DOI.org (</a:t>
            </a:r>
            <a:r>
              <a:rPr lang="en-US" sz="1200" i="1" err="1">
                <a:latin typeface="Arial"/>
                <a:cs typeface="Arial"/>
              </a:rPr>
              <a:t>Crossref</a:t>
            </a:r>
            <a:r>
              <a:rPr lang="en-US" sz="1200" i="1">
                <a:latin typeface="Arial"/>
                <a:cs typeface="Arial"/>
              </a:rPr>
              <a:t>)</a:t>
            </a:r>
            <a:r>
              <a:rPr lang="en-US" sz="1200">
                <a:latin typeface="Arial"/>
                <a:cs typeface="Arial"/>
              </a:rPr>
              <a:t>, doi:10.1016/j.advengsoft.2019.03.005.</a:t>
            </a:r>
            <a:endParaRPr lang="en-US" sz="2000"/>
          </a:p>
          <a:p>
            <a:pPr marL="171450" indent="-171450">
              <a:buFont typeface="Arial"/>
              <a:buChar char="•"/>
            </a:pPr>
            <a:r>
              <a:rPr lang="en-US" sz="1200">
                <a:latin typeface="Arial"/>
                <a:cs typeface="Arial"/>
              </a:rPr>
              <a:t>Garg, </a:t>
            </a:r>
            <a:r>
              <a:rPr lang="en-US" sz="1200" err="1">
                <a:latin typeface="Arial"/>
                <a:cs typeface="Arial"/>
              </a:rPr>
              <a:t>Divya</a:t>
            </a:r>
            <a:r>
              <a:rPr lang="en-US" sz="1200">
                <a:latin typeface="Arial"/>
                <a:cs typeface="Arial"/>
              </a:rPr>
              <a:t>, et al. “Direct Trajectory Optimization and Costate Estimation of General Optimal Control Problems Using a </a:t>
            </a:r>
            <a:r>
              <a:rPr lang="en-US" sz="1200" err="1">
                <a:latin typeface="Arial"/>
                <a:cs typeface="Arial"/>
              </a:rPr>
              <a:t>Radau</a:t>
            </a:r>
            <a:r>
              <a:rPr lang="en-US" sz="1200">
                <a:latin typeface="Arial"/>
                <a:cs typeface="Arial"/>
              </a:rPr>
              <a:t> </a:t>
            </a:r>
            <a:r>
              <a:rPr lang="en-US" sz="1200" err="1">
                <a:latin typeface="Arial"/>
                <a:cs typeface="Arial"/>
              </a:rPr>
              <a:t>Pseudospectral</a:t>
            </a:r>
            <a:r>
              <a:rPr lang="en-US" sz="1200">
                <a:latin typeface="Arial"/>
                <a:cs typeface="Arial"/>
              </a:rPr>
              <a:t> Method.” </a:t>
            </a:r>
            <a:r>
              <a:rPr lang="en-US" sz="1200" i="1">
                <a:latin typeface="Arial"/>
                <a:cs typeface="Arial"/>
              </a:rPr>
              <a:t>AIAA Guidance, Navigation, and Control Conference</a:t>
            </a:r>
            <a:r>
              <a:rPr lang="en-US" sz="1200">
                <a:latin typeface="Arial"/>
                <a:cs typeface="Arial"/>
              </a:rPr>
              <a:t>, American Institute of Aeronautics and Astronautics, 2009, p. 29. </a:t>
            </a:r>
            <a:r>
              <a:rPr lang="en-US" sz="1200" i="1">
                <a:latin typeface="Arial"/>
                <a:cs typeface="Arial"/>
              </a:rPr>
              <a:t>American Institute of Aeronautics and Astronautics</a:t>
            </a:r>
            <a:r>
              <a:rPr lang="en-US" sz="1200">
                <a:latin typeface="Arial"/>
                <a:cs typeface="Arial"/>
              </a:rPr>
              <a:t>, doi:10.2514/6.2009-5989.</a:t>
            </a:r>
          </a:p>
          <a:p>
            <a:pPr marL="171450" indent="-171450">
              <a:buFont typeface="Arial"/>
              <a:buChar char="•"/>
            </a:pPr>
            <a:r>
              <a:rPr lang="en-US" sz="1200">
                <a:latin typeface="Arial"/>
                <a:cs typeface="Arial"/>
              </a:rPr>
              <a:t>Gill, P., et al. “SNOPT: An SQP Algorithm for Large-Scale Constrained Optimization.” </a:t>
            </a:r>
            <a:r>
              <a:rPr lang="en-US" sz="1200" i="1">
                <a:latin typeface="Arial"/>
                <a:cs typeface="Arial"/>
              </a:rPr>
              <a:t>SIAM Review</a:t>
            </a:r>
            <a:r>
              <a:rPr lang="en-US" sz="1200">
                <a:latin typeface="Arial"/>
                <a:cs typeface="Arial"/>
              </a:rPr>
              <a:t>, vol. 47, no. 1, Jan. 2005, pp. 99–131. </a:t>
            </a:r>
            <a:r>
              <a:rPr lang="en-US" sz="1200" i="1">
                <a:latin typeface="Arial"/>
                <a:cs typeface="Arial"/>
              </a:rPr>
              <a:t>epubs.siam.org (Atypon)</a:t>
            </a:r>
            <a:r>
              <a:rPr lang="en-US" sz="1200">
                <a:latin typeface="Arial"/>
                <a:cs typeface="Arial"/>
              </a:rPr>
              <a:t>, doi:10.1137/S0036144504446096.</a:t>
            </a:r>
          </a:p>
          <a:p>
            <a:pPr marL="171450" indent="-171450">
              <a:buFont typeface="Arial"/>
              <a:buChar char="•"/>
            </a:pPr>
            <a:r>
              <a:rPr lang="en-US" sz="1200">
                <a:latin typeface="Arial"/>
                <a:cs typeface="Arial"/>
              </a:rPr>
              <a:t>Gray, Justin S., et al. “</a:t>
            </a:r>
            <a:r>
              <a:rPr lang="en-US" sz="1200" err="1">
                <a:latin typeface="Arial"/>
                <a:cs typeface="Arial"/>
              </a:rPr>
              <a:t>OpenMDAO</a:t>
            </a:r>
            <a:r>
              <a:rPr lang="en-US" sz="1200">
                <a:latin typeface="Arial"/>
                <a:cs typeface="Arial"/>
              </a:rPr>
              <a:t>: An Open-Source Framework for Multidisciplinary Design, Analysis, and Optimization.” </a:t>
            </a:r>
            <a:r>
              <a:rPr lang="en-US" sz="1200" i="1">
                <a:latin typeface="Arial"/>
                <a:cs typeface="Arial"/>
              </a:rPr>
              <a:t>Structural and Multidisciplinary Optimization</a:t>
            </a:r>
            <a:r>
              <a:rPr lang="en-US" sz="1200">
                <a:latin typeface="Arial"/>
                <a:cs typeface="Arial"/>
              </a:rPr>
              <a:t>, vol. 59, no. 4, Apr. 2019, pp. 1075–104. </a:t>
            </a:r>
            <a:r>
              <a:rPr lang="en-US" sz="1200" i="1">
                <a:latin typeface="Arial"/>
                <a:cs typeface="Arial"/>
              </a:rPr>
              <a:t>Springer Link</a:t>
            </a:r>
            <a:r>
              <a:rPr lang="en-US" sz="1200">
                <a:latin typeface="Arial"/>
                <a:cs typeface="Arial"/>
              </a:rPr>
              <a:t>, doi:10.1007/s00158-019-02211-z.</a:t>
            </a:r>
          </a:p>
          <a:p>
            <a:pPr marL="171450" indent="-171450">
              <a:buFont typeface="Arial"/>
              <a:buChar char="•"/>
            </a:pPr>
            <a:r>
              <a:rPr lang="en-US" sz="1200">
                <a:latin typeface="Arial"/>
                <a:cs typeface="Arial"/>
              </a:rPr>
              <a:t>Hendricks, Eric S., et al. “Simultaneous Propulsion System and Trajectory Optimization.” </a:t>
            </a:r>
            <a:r>
              <a:rPr lang="en-US" sz="1200" i="1">
                <a:latin typeface="Arial"/>
                <a:cs typeface="Arial"/>
              </a:rPr>
              <a:t>18th AIAA/ISSMO Multidisciplinary Analysis and Optimization Conference</a:t>
            </a:r>
            <a:r>
              <a:rPr lang="en-US" sz="1200">
                <a:latin typeface="Arial"/>
                <a:cs typeface="Arial"/>
              </a:rPr>
              <a:t>, American Institute of Aeronautics and Astronautics, 2017. </a:t>
            </a:r>
            <a:r>
              <a:rPr lang="en-US" sz="1200" i="1">
                <a:latin typeface="Arial"/>
                <a:cs typeface="Arial"/>
              </a:rPr>
              <a:t>American Institute of Aeronautics and Astronautics</a:t>
            </a:r>
            <a:r>
              <a:rPr lang="en-US" sz="1200">
                <a:latin typeface="Arial"/>
                <a:cs typeface="Arial"/>
              </a:rPr>
              <a:t>, doi:10.2514/6.2017-4435.</a:t>
            </a:r>
          </a:p>
          <a:p>
            <a:pPr marL="171450" indent="-171450">
              <a:buFont typeface="Arial"/>
              <a:buChar char="•"/>
            </a:pPr>
            <a:r>
              <a:rPr lang="en-US" sz="1200">
                <a:latin typeface="Arial"/>
                <a:cs typeface="Arial"/>
              </a:rPr>
              <a:t>Herman, Albert L., and Bruce A. Conway. “Direct Optimization Using Collocation Based on High-Order Gauss-</a:t>
            </a:r>
            <a:r>
              <a:rPr lang="en-US" sz="1200" err="1">
                <a:latin typeface="Arial"/>
                <a:cs typeface="Arial"/>
              </a:rPr>
              <a:t>Lobatto</a:t>
            </a:r>
            <a:r>
              <a:rPr lang="en-US" sz="1200">
                <a:latin typeface="Arial"/>
                <a:cs typeface="Arial"/>
              </a:rPr>
              <a:t> Quadrature Rules.” </a:t>
            </a:r>
            <a:r>
              <a:rPr lang="en-US" sz="1200" i="1">
                <a:latin typeface="Arial"/>
                <a:cs typeface="Arial"/>
              </a:rPr>
              <a:t>Journal of Guidance, Control, and Dynamics</a:t>
            </a:r>
            <a:r>
              <a:rPr lang="en-US" sz="1200">
                <a:latin typeface="Arial"/>
                <a:cs typeface="Arial"/>
              </a:rPr>
              <a:t>, vol. 19, no. 3, May 1996, pp. 592–99. </a:t>
            </a:r>
            <a:r>
              <a:rPr lang="en-US" sz="1200" i="1">
                <a:latin typeface="Arial"/>
                <a:cs typeface="Arial"/>
              </a:rPr>
              <a:t>arc.aiaa.org (Atypon)</a:t>
            </a:r>
            <a:r>
              <a:rPr lang="en-US" sz="1200">
                <a:latin typeface="Arial"/>
                <a:cs typeface="Arial"/>
              </a:rPr>
              <a:t>, doi:10.2514/3.21662.</a:t>
            </a:r>
          </a:p>
          <a:p>
            <a:pPr marL="171450" indent="-171450">
              <a:buFont typeface="Arial"/>
              <a:buChar char="•"/>
            </a:pPr>
            <a:r>
              <a:rPr lang="en-US" sz="1200" i="1">
                <a:latin typeface="Arial"/>
                <a:cs typeface="Arial"/>
              </a:rPr>
              <a:t>HSL, A Collection of Fortran Codes for Large Scale Scientific Computation</a:t>
            </a:r>
            <a:r>
              <a:rPr lang="en-US" sz="1200">
                <a:latin typeface="Arial"/>
                <a:cs typeface="Arial"/>
              </a:rPr>
              <a:t>. http://www.hsl.rl.ac.uk/.</a:t>
            </a:r>
          </a:p>
          <a:p>
            <a:pPr marL="171450" indent="-171450">
              <a:buFont typeface="Arial"/>
              <a:buChar char="•"/>
            </a:pPr>
            <a:r>
              <a:rPr lang="en-US" sz="1200" i="1" err="1">
                <a:latin typeface="Arial"/>
                <a:cs typeface="Arial"/>
              </a:rPr>
              <a:t>LaTOM</a:t>
            </a:r>
            <a:r>
              <a:rPr lang="en-US" sz="1200" i="1">
                <a:latin typeface="Arial"/>
                <a:cs typeface="Arial"/>
              </a:rPr>
              <a:t> 1.0 Documentation</a:t>
            </a:r>
            <a:r>
              <a:rPr lang="en-US" sz="1200">
                <a:latin typeface="Arial"/>
                <a:cs typeface="Arial"/>
              </a:rPr>
              <a:t>. https://mid2supaero.github.io/LaTOM/. Accessed 19 Mar. 2020.</a:t>
            </a:r>
          </a:p>
          <a:p>
            <a:pPr marL="171450" indent="-171450">
              <a:buFont typeface="Arial"/>
              <a:buChar char="•"/>
            </a:pPr>
            <a:r>
              <a:rPr lang="en-US" sz="1200" err="1">
                <a:latin typeface="Arial"/>
                <a:cs typeface="Arial"/>
              </a:rPr>
              <a:t>Longuski</a:t>
            </a:r>
            <a:r>
              <a:rPr lang="en-US" sz="1200">
                <a:latin typeface="Arial"/>
                <a:cs typeface="Arial"/>
              </a:rPr>
              <a:t>, James M., et al. </a:t>
            </a:r>
            <a:r>
              <a:rPr lang="en-US" sz="1200" i="1">
                <a:latin typeface="Arial"/>
                <a:cs typeface="Arial"/>
              </a:rPr>
              <a:t>Optimal Control with Aerospace Applications</a:t>
            </a:r>
            <a:r>
              <a:rPr lang="en-US" sz="1200">
                <a:latin typeface="Arial"/>
                <a:cs typeface="Arial"/>
              </a:rPr>
              <a:t>. Springer-Verlag, 2014. </a:t>
            </a:r>
            <a:r>
              <a:rPr lang="en-US" sz="1200" i="1">
                <a:latin typeface="Arial"/>
                <a:cs typeface="Arial"/>
              </a:rPr>
              <a:t>www.springer.com</a:t>
            </a:r>
            <a:r>
              <a:rPr lang="en-US" sz="1200">
                <a:latin typeface="Arial"/>
                <a:cs typeface="Arial"/>
              </a:rPr>
              <a:t>, https://www.springer.com/fr/book/9781461489443.</a:t>
            </a:r>
          </a:p>
          <a:p>
            <a:pPr marL="171450" indent="-171450">
              <a:buFont typeface="Arial"/>
              <a:buChar char="•"/>
            </a:pPr>
            <a:r>
              <a:rPr lang="en-US" sz="1200">
                <a:latin typeface="Arial"/>
                <a:cs typeface="Arial"/>
              </a:rPr>
              <a:t>Ma, Lin, et al. “Trajectory Optimization for Lunar Rover Performing Vertical Takeoff Vertical Landing Maneuvers in the Presence of Terrain.” </a:t>
            </a:r>
            <a:r>
              <a:rPr lang="en-US" sz="1200" i="1">
                <a:latin typeface="Arial"/>
                <a:cs typeface="Arial"/>
              </a:rPr>
              <a:t>Acta </a:t>
            </a:r>
            <a:r>
              <a:rPr lang="en-US" sz="1200" i="1" err="1">
                <a:latin typeface="Arial"/>
                <a:cs typeface="Arial"/>
              </a:rPr>
              <a:t>Astronautica</a:t>
            </a:r>
            <a:r>
              <a:rPr lang="en-US" sz="1200">
                <a:latin typeface="Arial"/>
                <a:cs typeface="Arial"/>
              </a:rPr>
              <a:t>, vol. 146, May 2018, pp. 289–99. </a:t>
            </a:r>
            <a:r>
              <a:rPr lang="en-US" sz="1200" i="1">
                <a:latin typeface="Arial"/>
                <a:cs typeface="Arial"/>
              </a:rPr>
              <a:t>ScienceDirect</a:t>
            </a:r>
            <a:r>
              <a:rPr lang="en-US" sz="1200">
                <a:latin typeface="Arial"/>
                <a:cs typeface="Arial"/>
              </a:rPr>
              <a:t>, doi:10.1016/j.actaastro.2018.03.013.</a:t>
            </a:r>
          </a:p>
          <a:p>
            <a:pPr marL="171450" indent="-171450">
              <a:buFont typeface="Arial"/>
              <a:buChar char="•"/>
            </a:pPr>
            <a:r>
              <a:rPr lang="en-US" sz="1200">
                <a:latin typeface="Arial"/>
                <a:cs typeface="Arial"/>
              </a:rPr>
              <a:t>Perez, Ruben E., et al. “</a:t>
            </a:r>
            <a:r>
              <a:rPr lang="en-US" sz="1200" err="1">
                <a:latin typeface="Arial"/>
                <a:cs typeface="Arial"/>
              </a:rPr>
              <a:t>PyOpt</a:t>
            </a:r>
            <a:r>
              <a:rPr lang="en-US" sz="1200">
                <a:latin typeface="Arial"/>
                <a:cs typeface="Arial"/>
              </a:rPr>
              <a:t>: A Python-Based Object-Oriented Framework for Nonlinear Constrained Optimization.” </a:t>
            </a:r>
            <a:r>
              <a:rPr lang="en-US" sz="1200" i="1">
                <a:latin typeface="Arial"/>
                <a:cs typeface="Arial"/>
              </a:rPr>
              <a:t>Structural and Multidisciplinary Optimization</a:t>
            </a:r>
            <a:r>
              <a:rPr lang="en-US" sz="1200">
                <a:latin typeface="Arial"/>
                <a:cs typeface="Arial"/>
              </a:rPr>
              <a:t>, vol. 45, no. 1, Jan. 2012, pp. 101–18. </a:t>
            </a:r>
            <a:r>
              <a:rPr lang="en-US" sz="1200" i="1">
                <a:latin typeface="Arial"/>
                <a:cs typeface="Arial"/>
              </a:rPr>
              <a:t>Springer Link</a:t>
            </a:r>
            <a:r>
              <a:rPr lang="en-US" sz="1200">
                <a:latin typeface="Arial"/>
                <a:cs typeface="Arial"/>
              </a:rPr>
              <a:t>, doi:10.1007/s00158-011-0666-3.</a:t>
            </a:r>
          </a:p>
          <a:p>
            <a:pPr marL="171450" indent="-171450">
              <a:buFont typeface="Arial"/>
              <a:buChar char="•"/>
            </a:pPr>
            <a:r>
              <a:rPr lang="en-US" sz="1200">
                <a:latin typeface="Arial"/>
                <a:cs typeface="Arial"/>
              </a:rPr>
              <a:t>Ramanan, R. V., and Madan Lal. “Analysis of Optimal Strategies for Soft Landing on the Moon from Lunar Parking Orbits.” </a:t>
            </a:r>
            <a:r>
              <a:rPr lang="en-US" sz="1200" i="1">
                <a:latin typeface="Arial"/>
                <a:cs typeface="Arial"/>
              </a:rPr>
              <a:t>Journal of Earth System Science</a:t>
            </a:r>
            <a:r>
              <a:rPr lang="en-US" sz="1200">
                <a:latin typeface="Arial"/>
                <a:cs typeface="Arial"/>
              </a:rPr>
              <a:t>, vol. 114, no. 6, Dec. 2005, pp. 807–13. </a:t>
            </a:r>
            <a:r>
              <a:rPr lang="en-US" sz="1200" i="1">
                <a:latin typeface="Arial"/>
                <a:cs typeface="Arial"/>
              </a:rPr>
              <a:t>Springer Link</a:t>
            </a:r>
            <a:r>
              <a:rPr lang="en-US" sz="1200">
                <a:latin typeface="Arial"/>
                <a:cs typeface="Arial"/>
              </a:rPr>
              <a:t>, doi:10.1007/BF02715967.</a:t>
            </a:r>
          </a:p>
          <a:p>
            <a:pPr marL="171450" indent="-171450">
              <a:buFont typeface="Arial"/>
              <a:buChar char="•"/>
            </a:pPr>
            <a:r>
              <a:rPr lang="en-US" sz="1200">
                <a:latin typeface="Arial"/>
                <a:cs typeface="Arial"/>
              </a:rPr>
              <a:t>Shirazi, Abolfazl, et al. “Spacecraft Trajectory Optimization: A Review of Models, Objectives, Approaches and Solutions.” </a:t>
            </a:r>
            <a:r>
              <a:rPr lang="en-US" sz="1200" i="1">
                <a:latin typeface="Arial"/>
                <a:cs typeface="Arial"/>
              </a:rPr>
              <a:t>Progress in Aerospace Sciences</a:t>
            </a:r>
            <a:r>
              <a:rPr lang="en-US" sz="1200">
                <a:latin typeface="Arial"/>
                <a:cs typeface="Arial"/>
              </a:rPr>
              <a:t>, vol. 102, Oct. 2018, pp. 76–98. </a:t>
            </a:r>
            <a:r>
              <a:rPr lang="en-US" sz="1200" i="1">
                <a:latin typeface="Arial"/>
                <a:cs typeface="Arial"/>
              </a:rPr>
              <a:t>ScienceDirect</a:t>
            </a:r>
            <a:r>
              <a:rPr lang="en-US" sz="1200">
                <a:latin typeface="Arial"/>
                <a:cs typeface="Arial"/>
              </a:rPr>
              <a:t>, doi:10.1016/j.paerosci.2018.07.007.</a:t>
            </a:r>
          </a:p>
          <a:p>
            <a:pPr marL="171450" indent="-171450">
              <a:buFont typeface="Arial"/>
              <a:buChar char="•"/>
            </a:pPr>
            <a:r>
              <a:rPr lang="en-US" sz="1200" i="1">
                <a:latin typeface="Arial"/>
                <a:cs typeface="Arial"/>
              </a:rPr>
              <a:t>SMT: Surrogate Modelling Toolbox - SMT 0.4.2</a:t>
            </a:r>
            <a:r>
              <a:rPr lang="en-US" sz="1200">
                <a:latin typeface="Arial"/>
                <a:cs typeface="Arial"/>
              </a:rPr>
              <a:t>. https://smt.readthedocs.io/en/latest/. Accessed 18 Mar. 2020.</a:t>
            </a:r>
          </a:p>
          <a:p>
            <a:pPr marL="171450" indent="-171450">
              <a:buFont typeface="Arial"/>
              <a:buChar char="•"/>
            </a:pPr>
            <a:r>
              <a:rPr lang="en-US" sz="1200" err="1">
                <a:latin typeface="Arial"/>
                <a:cs typeface="Arial"/>
              </a:rPr>
              <a:t>Topputo</a:t>
            </a:r>
            <a:r>
              <a:rPr lang="en-US" sz="1200">
                <a:latin typeface="Arial"/>
                <a:cs typeface="Arial"/>
              </a:rPr>
              <a:t>, F., and C. Zhang. “Survey of Direct Transcription for Low-Thrust Space Trajectory Optimization with Applications.” </a:t>
            </a:r>
            <a:r>
              <a:rPr lang="en-US" sz="1200" i="1">
                <a:latin typeface="Arial"/>
                <a:cs typeface="Arial"/>
              </a:rPr>
              <a:t>Abstract and Applied Analysis</a:t>
            </a:r>
            <a:r>
              <a:rPr lang="en-US" sz="1200">
                <a:latin typeface="Arial"/>
                <a:cs typeface="Arial"/>
              </a:rPr>
              <a:t>, 2014, doi:10.1155/2014/851720.</a:t>
            </a:r>
          </a:p>
          <a:p>
            <a:pPr marL="171450" indent="-171450">
              <a:buFont typeface="Arial"/>
              <a:buChar char="•"/>
            </a:pPr>
            <a:r>
              <a:rPr lang="en-US" sz="1200">
                <a:latin typeface="Arial"/>
                <a:cs typeface="Arial"/>
              </a:rPr>
              <a:t>Wächter, Andreas, and Lorenz T. Biegler. “On the Implementation of an Interior-Point Filter Line-Search Algorithm for Large-Scale Nonlinear Programming.” </a:t>
            </a:r>
            <a:r>
              <a:rPr lang="en-US" sz="1200" i="1">
                <a:latin typeface="Arial"/>
                <a:cs typeface="Arial"/>
              </a:rPr>
              <a:t>Mathematical Programming</a:t>
            </a:r>
            <a:r>
              <a:rPr lang="en-US" sz="1200">
                <a:latin typeface="Arial"/>
                <a:cs typeface="Arial"/>
              </a:rPr>
              <a:t>, vol. 106, no. 1, Mar. 2006, pp. 25–57. doi:10.1007/s10107-004-0559-y.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ext Box 1"/>
          <p:cNvSpPr/>
          <p:nvPr/>
        </p:nvSpPr>
        <p:spPr bwMode="auto">
          <a:xfrm>
            <a:off x="530860" y="3035508"/>
            <a:ext cx="4551485" cy="1631216"/>
          </a:xfrm>
          <a:prstGeom prst="rect">
            <a:avLst/>
          </a:prstGeom>
          <a:solidFill>
            <a:schemeClr val="bg2"/>
          </a:solidFill>
        </p:spPr>
        <p:txBody>
          <a:bodyPr wrap="square" rtlCol="0">
            <a:spAutoFit/>
          </a:bodyPr>
          <a:lstStyle/>
          <a:p>
            <a:pPr algn="ctr">
              <a:defRPr/>
            </a:pPr>
            <a:r>
              <a:rPr lang="en-US" sz="3200" b="1">
                <a:solidFill>
                  <a:srgbClr val="122372"/>
                </a:solidFill>
                <a:latin typeface="Arial" panose="020B0604020202020204"/>
                <a:cs typeface="Arial" panose="020B0604020202020204"/>
              </a:rPr>
              <a:t>Thank you for your </a:t>
            </a:r>
            <a:r>
              <a:rPr lang="en-US" sz="3600" b="1">
                <a:solidFill>
                  <a:srgbClr val="122372"/>
                </a:solidFill>
                <a:latin typeface="Arial" panose="020B0604020202020204"/>
                <a:cs typeface="Arial" panose="020B0604020202020204"/>
              </a:rPr>
              <a:t>attention</a:t>
            </a:r>
            <a:endParaRPr lang="en-US" sz="3200" b="1">
              <a:solidFill>
                <a:srgbClr val="122372"/>
              </a:solidFill>
              <a:latin typeface="Arial" panose="020B0604020202020204"/>
              <a:cs typeface="Arial" panose="020B0604020202020204"/>
            </a:endParaRPr>
          </a:p>
          <a:p>
            <a:pPr algn="ctr">
              <a:defRPr/>
            </a:pPr>
            <a:endParaRPr lang="en-US" sz="3200" b="1">
              <a:solidFill>
                <a:srgbClr val="122372"/>
              </a:solidFill>
              <a:latin typeface="Arial" panose="020B0604020202020204"/>
              <a:cs typeface="Arial" panose="020B0604020202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re 3"/>
          <p:cNvSpPr>
            <a:spLocks noGrp="1"/>
          </p:cNvSpPr>
          <p:nvPr>
            <p:ph type="title"/>
          </p:nvPr>
        </p:nvSpPr>
        <p:spPr bwMode="auto">
          <a:xfrm>
            <a:off x="656590" y="0"/>
            <a:ext cx="10779125" cy="935355"/>
          </a:xfrm>
        </p:spPr>
        <p:txBody>
          <a:bodyPr/>
          <a:lstStyle/>
          <a:p>
            <a:pPr>
              <a:defRPr/>
            </a:pPr>
            <a:r>
              <a:rPr lang="en-US" i="1">
                <a:latin typeface="Arial" panose="020B0604020202020204"/>
                <a:cs typeface="Arial" panose="020B0604020202020204"/>
              </a:rPr>
              <a:t>Context</a:t>
            </a:r>
          </a:p>
        </p:txBody>
      </p:sp>
      <p:sp>
        <p:nvSpPr>
          <p:cNvPr id="6" name="Espace réservé du pied de page 8"/>
          <p:cNvSpPr>
            <a:spLocks noGrp="1"/>
          </p:cNvSpPr>
          <p:nvPr>
            <p:ph type="ftr" sz="quarter" idx="11"/>
          </p:nvPr>
        </p:nvSpPr>
        <p:spPr bwMode="auto"/>
        <p:txBody>
          <a:bodyPr/>
          <a:lstStyle/>
          <a:p>
            <a:pPr>
              <a:defRPr/>
            </a:pPr>
            <a:r>
              <a:rPr lang="fr-FR"/>
              <a:t>ISAE-SUPAERO</a:t>
            </a:r>
          </a:p>
        </p:txBody>
      </p:sp>
      <p:sp>
        <p:nvSpPr>
          <p:cNvPr id="7" name="Espace réservé du numéro de diapositive 9"/>
          <p:cNvSpPr>
            <a:spLocks noGrp="1"/>
          </p:cNvSpPr>
          <p:nvPr>
            <p:ph type="sldNum" sz="quarter" idx="12"/>
          </p:nvPr>
        </p:nvSpPr>
        <p:spPr bwMode="auto"/>
        <p:txBody>
          <a:bodyPr/>
          <a:lstStyle/>
          <a:p>
            <a:pPr>
              <a:defRPr/>
            </a:pPr>
            <a:r>
              <a:rPr lang="fr-FR"/>
              <a:t>3</a:t>
            </a:r>
          </a:p>
        </p:txBody>
      </p:sp>
      <p:sp>
        <p:nvSpPr>
          <p:cNvPr id="8" name="Espace réservé du contenu 4"/>
          <p:cNvSpPr>
            <a:spLocks noGrp="1"/>
          </p:cNvSpPr>
          <p:nvPr/>
        </p:nvSpPr>
        <p:spPr bwMode="auto">
          <a:xfrm>
            <a:off x="156210" y="3004185"/>
            <a:ext cx="6045200" cy="680085"/>
          </a:xfrm>
          <a:prstGeom prst="rect">
            <a:avLst/>
          </a:prstGeom>
        </p:spPr>
        <p:txBody>
          <a:bodyPr vert="horz" lIns="91440" tIns="45720" rIns="91440" bIns="45720" rtlCol="0" anchor="t"/>
          <a:lstStyle>
            <a:lvl1pPr marL="228600" indent="-228600" algn="l" defTabSz="914400">
              <a:lnSpc>
                <a:spcPct val="90000"/>
              </a:lnSpc>
              <a:spcBef>
                <a:spcPts val="1000"/>
              </a:spcBef>
              <a:buFont typeface="Arial" panose="020B0604020202020204"/>
              <a:buChar char="•"/>
              <a:defRPr sz="3600">
                <a:solidFill>
                  <a:schemeClr val="tx1"/>
                </a:solidFill>
                <a:latin typeface="Arial" panose="020B0604020202020204"/>
                <a:ea typeface="Arial" panose="020B0604020202020204"/>
              </a:defRPr>
            </a:lvl1pPr>
            <a:lvl2pPr marL="685800" indent="-228600" algn="l" defTabSz="914400">
              <a:lnSpc>
                <a:spcPct val="90000"/>
              </a:lnSpc>
              <a:spcBef>
                <a:spcPts val="500"/>
              </a:spcBef>
              <a:buFont typeface="Arial" panose="020B0604020202020204"/>
              <a:buChar char="•"/>
              <a:defRPr sz="3200">
                <a:solidFill>
                  <a:schemeClr val="tx1"/>
                </a:solidFill>
                <a:latin typeface="Arial" panose="020B0604020202020204"/>
                <a:ea typeface="Arial" panose="020B0604020202020204"/>
              </a:defRPr>
            </a:lvl2pPr>
            <a:lvl3pPr marL="1143000" indent="-228600" algn="l" defTabSz="914400">
              <a:lnSpc>
                <a:spcPct val="90000"/>
              </a:lnSpc>
              <a:spcBef>
                <a:spcPts val="500"/>
              </a:spcBef>
              <a:buFont typeface="Arial" panose="020B0604020202020204"/>
              <a:buChar char="•"/>
              <a:defRPr sz="2800">
                <a:solidFill>
                  <a:schemeClr val="tx1"/>
                </a:solidFill>
                <a:latin typeface="Arial" panose="020B0604020202020204"/>
                <a:ea typeface="Arial" panose="020B0604020202020204"/>
              </a:defRPr>
            </a:lvl3pPr>
            <a:lvl4pPr marL="1600200" indent="-228600" algn="l" defTabSz="914400">
              <a:lnSpc>
                <a:spcPct val="90000"/>
              </a:lnSpc>
              <a:spcBef>
                <a:spcPts val="500"/>
              </a:spcBef>
              <a:buFont typeface="Arial" panose="020B0604020202020204"/>
              <a:buChar char="•"/>
              <a:defRPr sz="2400">
                <a:solidFill>
                  <a:schemeClr val="tx1"/>
                </a:solidFill>
                <a:latin typeface="Arial" panose="020B0604020202020204"/>
                <a:ea typeface="Arial" panose="020B0604020202020204"/>
              </a:defRPr>
            </a:lvl4pPr>
            <a:lvl5pPr marL="2057400" indent="-228600" algn="l" defTabSz="914400">
              <a:lnSpc>
                <a:spcPct val="90000"/>
              </a:lnSpc>
              <a:spcBef>
                <a:spcPts val="500"/>
              </a:spcBef>
              <a:buFont typeface="Arial" panose="020B0604020202020204"/>
              <a:buChar char="•"/>
              <a:defRPr sz="2400">
                <a:solidFill>
                  <a:schemeClr val="tx1"/>
                </a:solidFill>
                <a:latin typeface="Arial" panose="020B0604020202020204"/>
                <a:ea typeface="Arial" panose="020B0604020202020204"/>
              </a:defRPr>
            </a:lvl5pPr>
            <a:lvl6pPr marL="2514600" indent="-228600" algn="l" defTabSz="914400">
              <a:lnSpc>
                <a:spcPct val="90000"/>
              </a:lnSpc>
              <a:spcBef>
                <a:spcPts val="500"/>
              </a:spcBef>
              <a:buFont typeface="Arial" panose="020B0604020202020204"/>
              <a:buChar char="•"/>
              <a:defRPr sz="1800">
                <a:solidFill>
                  <a:schemeClr val="tx1"/>
                </a:solidFill>
                <a:latin typeface="+mn-lt"/>
                <a:ea typeface="+mn-ea"/>
              </a:defRPr>
            </a:lvl6pPr>
            <a:lvl7pPr marL="2971800" indent="-228600" algn="l" defTabSz="914400">
              <a:lnSpc>
                <a:spcPct val="90000"/>
              </a:lnSpc>
              <a:spcBef>
                <a:spcPts val="500"/>
              </a:spcBef>
              <a:buFont typeface="Arial" panose="020B0604020202020204"/>
              <a:buChar char="•"/>
              <a:defRPr sz="1800">
                <a:solidFill>
                  <a:schemeClr val="tx1"/>
                </a:solidFill>
                <a:latin typeface="+mn-lt"/>
                <a:ea typeface="+mn-ea"/>
              </a:defRPr>
            </a:lvl7pPr>
            <a:lvl8pPr marL="3429000" indent="-228600" algn="l" defTabSz="914400">
              <a:lnSpc>
                <a:spcPct val="90000"/>
              </a:lnSpc>
              <a:spcBef>
                <a:spcPts val="500"/>
              </a:spcBef>
              <a:buFont typeface="Arial" panose="020B0604020202020204"/>
              <a:buChar char="•"/>
              <a:defRPr sz="1800">
                <a:solidFill>
                  <a:schemeClr val="tx1"/>
                </a:solidFill>
                <a:latin typeface="+mn-lt"/>
                <a:ea typeface="+mn-ea"/>
              </a:defRPr>
            </a:lvl8pPr>
            <a:lvl9pPr marL="3886200" indent="-228600" algn="l" defTabSz="914400">
              <a:lnSpc>
                <a:spcPct val="90000"/>
              </a:lnSpc>
              <a:spcBef>
                <a:spcPts val="500"/>
              </a:spcBef>
              <a:buFont typeface="Arial" panose="020B0604020202020204"/>
              <a:buChar char="•"/>
              <a:defRPr sz="1800">
                <a:solidFill>
                  <a:schemeClr val="tx1"/>
                </a:solidFill>
                <a:latin typeface="+mn-lt"/>
                <a:ea typeface="+mn-ea"/>
              </a:defRPr>
            </a:lvl9pPr>
          </a:lstStyle>
          <a:p>
            <a:pPr marL="0" indent="0">
              <a:buNone/>
              <a:defRPr/>
            </a:pPr>
            <a:endParaRPr lang="en-US" sz="2900">
              <a:cs typeface="Arial"/>
            </a:endParaRPr>
          </a:p>
        </p:txBody>
      </p:sp>
      <p:pic>
        <p:nvPicPr>
          <p:cNvPr id="13" name="Picture 13" descr="A close up of a map&#10;&#10;Description generated with very high confidence">
            <a:extLst>
              <a:ext uri="{FF2B5EF4-FFF2-40B4-BE49-F238E27FC236}">
                <a16:creationId xmlns:a16="http://schemas.microsoft.com/office/drawing/2014/main" id="{2679C19B-7FDB-479A-B8D0-D027438BE27E}"/>
              </a:ext>
            </a:extLst>
          </p:cNvPr>
          <p:cNvPicPr>
            <a:picLocks noChangeAspect="1"/>
          </p:cNvPicPr>
          <p:nvPr/>
        </p:nvPicPr>
        <p:blipFill rotWithShape="1">
          <a:blip r:embed="rId3"/>
          <a:srcRect l="25515" t="6335" r="25629" b="6787"/>
          <a:stretch/>
        </p:blipFill>
        <p:spPr>
          <a:xfrm>
            <a:off x="6746630" y="1026439"/>
            <a:ext cx="5166983" cy="4657477"/>
          </a:xfrm>
          <a:prstGeom prst="rect">
            <a:avLst/>
          </a:prstGeom>
        </p:spPr>
      </p:pic>
      <p:sp>
        <p:nvSpPr>
          <p:cNvPr id="9" name="Espace réservé du contenu 4"/>
          <p:cNvSpPr>
            <a:spLocks noGrp="1"/>
          </p:cNvSpPr>
          <p:nvPr/>
        </p:nvSpPr>
        <p:spPr bwMode="auto">
          <a:xfrm>
            <a:off x="208915" y="5007610"/>
            <a:ext cx="5939790" cy="680085"/>
          </a:xfrm>
          <a:prstGeom prst="rect">
            <a:avLst/>
          </a:prstGeom>
        </p:spPr>
        <p:txBody>
          <a:bodyPr vert="horz" lIns="91440" tIns="45720" rIns="91440" bIns="45720" rtlCol="0" anchor="t"/>
          <a:lstStyle>
            <a:lvl1pPr marL="228600" indent="-228600" algn="l" defTabSz="914400">
              <a:lnSpc>
                <a:spcPct val="90000"/>
              </a:lnSpc>
              <a:spcBef>
                <a:spcPts val="1000"/>
              </a:spcBef>
              <a:buFont typeface="Arial" panose="020B0604020202020204"/>
              <a:buChar char="•"/>
              <a:defRPr sz="3600">
                <a:solidFill>
                  <a:schemeClr val="tx1"/>
                </a:solidFill>
                <a:latin typeface="Arial" panose="020B0604020202020204"/>
                <a:ea typeface="Arial" panose="020B0604020202020204"/>
              </a:defRPr>
            </a:lvl1pPr>
            <a:lvl2pPr marL="685800" indent="-228600" algn="l" defTabSz="914400">
              <a:lnSpc>
                <a:spcPct val="90000"/>
              </a:lnSpc>
              <a:spcBef>
                <a:spcPts val="500"/>
              </a:spcBef>
              <a:buFont typeface="Arial" panose="020B0604020202020204"/>
              <a:buChar char="•"/>
              <a:defRPr sz="3200">
                <a:solidFill>
                  <a:schemeClr val="tx1"/>
                </a:solidFill>
                <a:latin typeface="Arial" panose="020B0604020202020204"/>
                <a:ea typeface="Arial" panose="020B0604020202020204"/>
              </a:defRPr>
            </a:lvl2pPr>
            <a:lvl3pPr marL="1143000" indent="-228600" algn="l" defTabSz="914400">
              <a:lnSpc>
                <a:spcPct val="90000"/>
              </a:lnSpc>
              <a:spcBef>
                <a:spcPts val="500"/>
              </a:spcBef>
              <a:buFont typeface="Arial" panose="020B0604020202020204"/>
              <a:buChar char="•"/>
              <a:defRPr sz="2800">
                <a:solidFill>
                  <a:schemeClr val="tx1"/>
                </a:solidFill>
                <a:latin typeface="Arial" panose="020B0604020202020204"/>
                <a:ea typeface="Arial" panose="020B0604020202020204"/>
              </a:defRPr>
            </a:lvl3pPr>
            <a:lvl4pPr marL="1600200" indent="-228600" algn="l" defTabSz="914400">
              <a:lnSpc>
                <a:spcPct val="90000"/>
              </a:lnSpc>
              <a:spcBef>
                <a:spcPts val="500"/>
              </a:spcBef>
              <a:buFont typeface="Arial" panose="020B0604020202020204"/>
              <a:buChar char="•"/>
              <a:defRPr sz="2400">
                <a:solidFill>
                  <a:schemeClr val="tx1"/>
                </a:solidFill>
                <a:latin typeface="Arial" panose="020B0604020202020204"/>
                <a:ea typeface="Arial" panose="020B0604020202020204"/>
              </a:defRPr>
            </a:lvl4pPr>
            <a:lvl5pPr marL="2057400" indent="-228600" algn="l" defTabSz="914400">
              <a:lnSpc>
                <a:spcPct val="90000"/>
              </a:lnSpc>
              <a:spcBef>
                <a:spcPts val="500"/>
              </a:spcBef>
              <a:buFont typeface="Arial" panose="020B0604020202020204"/>
              <a:buChar char="•"/>
              <a:defRPr sz="2400">
                <a:solidFill>
                  <a:schemeClr val="tx1"/>
                </a:solidFill>
                <a:latin typeface="Arial" panose="020B0604020202020204"/>
                <a:ea typeface="Arial" panose="020B0604020202020204"/>
              </a:defRPr>
            </a:lvl5pPr>
            <a:lvl6pPr marL="2514600" indent="-228600" algn="l" defTabSz="914400">
              <a:lnSpc>
                <a:spcPct val="90000"/>
              </a:lnSpc>
              <a:spcBef>
                <a:spcPts val="500"/>
              </a:spcBef>
              <a:buFont typeface="Arial" panose="020B0604020202020204"/>
              <a:buChar char="•"/>
              <a:defRPr sz="1800">
                <a:solidFill>
                  <a:schemeClr val="tx1"/>
                </a:solidFill>
                <a:latin typeface="+mn-lt"/>
                <a:ea typeface="+mn-ea"/>
              </a:defRPr>
            </a:lvl6pPr>
            <a:lvl7pPr marL="2971800" indent="-228600" algn="l" defTabSz="914400">
              <a:lnSpc>
                <a:spcPct val="90000"/>
              </a:lnSpc>
              <a:spcBef>
                <a:spcPts val="500"/>
              </a:spcBef>
              <a:buFont typeface="Arial" panose="020B0604020202020204"/>
              <a:buChar char="•"/>
              <a:defRPr sz="1800">
                <a:solidFill>
                  <a:schemeClr val="tx1"/>
                </a:solidFill>
                <a:latin typeface="+mn-lt"/>
                <a:ea typeface="+mn-ea"/>
              </a:defRPr>
            </a:lvl7pPr>
            <a:lvl8pPr marL="3429000" indent="-228600" algn="l" defTabSz="914400">
              <a:lnSpc>
                <a:spcPct val="90000"/>
              </a:lnSpc>
              <a:spcBef>
                <a:spcPts val="500"/>
              </a:spcBef>
              <a:buFont typeface="Arial" panose="020B0604020202020204"/>
              <a:buChar char="•"/>
              <a:defRPr sz="1800">
                <a:solidFill>
                  <a:schemeClr val="tx1"/>
                </a:solidFill>
                <a:latin typeface="+mn-lt"/>
                <a:ea typeface="+mn-ea"/>
              </a:defRPr>
            </a:lvl8pPr>
            <a:lvl9pPr marL="3886200" indent="-228600" algn="l" defTabSz="914400">
              <a:lnSpc>
                <a:spcPct val="90000"/>
              </a:lnSpc>
              <a:spcBef>
                <a:spcPts val="500"/>
              </a:spcBef>
              <a:buFont typeface="Arial" panose="020B0604020202020204"/>
              <a:buChar char="•"/>
              <a:defRPr sz="1800">
                <a:solidFill>
                  <a:schemeClr val="tx1"/>
                </a:solidFill>
                <a:latin typeface="+mn-lt"/>
                <a:ea typeface="+mn-ea"/>
              </a:defRPr>
            </a:lvl9pPr>
          </a:lstStyle>
          <a:p>
            <a:pPr marL="0" indent="0">
              <a:buNone/>
              <a:defRPr/>
            </a:pPr>
            <a:endParaRPr lang="en-US" sz="2800">
              <a:cs typeface="Arial"/>
            </a:endParaRPr>
          </a:p>
        </p:txBody>
      </p:sp>
      <p:sp>
        <p:nvSpPr>
          <p:cNvPr id="5" name="Espace réservé du contenu 4"/>
          <p:cNvSpPr>
            <a:spLocks noGrp="1"/>
          </p:cNvSpPr>
          <p:nvPr>
            <p:ph idx="1"/>
          </p:nvPr>
        </p:nvSpPr>
        <p:spPr bwMode="auto">
          <a:xfrm>
            <a:off x="429749" y="1215976"/>
            <a:ext cx="4944794" cy="1786011"/>
          </a:xfrm>
        </p:spPr>
        <p:txBody>
          <a:bodyPr vert="horz" lIns="91440" tIns="45720" rIns="91440" bIns="45720" rtlCol="0" anchor="t">
            <a:normAutofit/>
          </a:bodyPr>
          <a:lstStyle/>
          <a:p>
            <a:pPr>
              <a:defRPr/>
            </a:pPr>
            <a:r>
              <a:rPr lang="en-US" sz="2000"/>
              <a:t>Moon and Mars Exploration</a:t>
            </a:r>
            <a:endParaRPr lang="en-US" sz="3200"/>
          </a:p>
          <a:p>
            <a:pPr>
              <a:defRPr/>
            </a:pPr>
            <a:r>
              <a:rPr lang="en-US" sz="2000" i="1">
                <a:cs typeface="Arial"/>
              </a:rPr>
              <a:t>In-situ </a:t>
            </a:r>
            <a:r>
              <a:rPr lang="en-US" sz="2000">
                <a:cs typeface="Arial"/>
              </a:rPr>
              <a:t>resources exploitation</a:t>
            </a:r>
            <a:endParaRPr lang="en-US" sz="2800">
              <a:cs typeface="Arial" panose="020B0604020202020204"/>
            </a:endParaRPr>
          </a:p>
          <a:p>
            <a:pPr>
              <a:defRPr/>
            </a:pPr>
            <a:r>
              <a:rPr lang="en-US" sz="2000">
                <a:cs typeface="Arial"/>
              </a:rPr>
              <a:t>Lunar Orbital Platform Gateway</a:t>
            </a:r>
            <a:endParaRPr lang="en-US" sz="2800">
              <a:cs typeface="Arial" panose="020B0604020202020204"/>
            </a:endParaRPr>
          </a:p>
          <a:p>
            <a:pPr>
              <a:defRPr/>
            </a:pPr>
            <a:r>
              <a:rPr lang="en-US" sz="2000">
                <a:cs typeface="Arial"/>
              </a:rPr>
              <a:t>L2 NRHO</a:t>
            </a:r>
          </a:p>
          <a:p>
            <a:pPr>
              <a:defRPr/>
            </a:pPr>
            <a:endParaRPr lang="en-US" sz="2000">
              <a:cs typeface="Arial"/>
            </a:endParaRPr>
          </a:p>
        </p:txBody>
      </p:sp>
      <p:sp>
        <p:nvSpPr>
          <p:cNvPr id="15" name="TextBox 14">
            <a:extLst>
              <a:ext uri="{FF2B5EF4-FFF2-40B4-BE49-F238E27FC236}">
                <a16:creationId xmlns:a16="http://schemas.microsoft.com/office/drawing/2014/main" id="{6FD47DAA-7994-4C89-8398-194340DD9CB7}"/>
              </a:ext>
            </a:extLst>
          </p:cNvPr>
          <p:cNvSpPr txBox="1"/>
          <p:nvPr/>
        </p:nvSpPr>
        <p:spPr>
          <a:xfrm>
            <a:off x="7069016" y="5681784"/>
            <a:ext cx="485335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600">
                <a:latin typeface="Arial"/>
                <a:cs typeface="Arial"/>
              </a:rPr>
              <a:t>L2 southern NRHO family</a:t>
            </a:r>
          </a:p>
        </p:txBody>
      </p:sp>
      <p:pic>
        <p:nvPicPr>
          <p:cNvPr id="16" name="Picture 16" descr="A picture containing water, boat, man, sitting&#10;&#10;Description generated with very high confidence">
            <a:extLst>
              <a:ext uri="{FF2B5EF4-FFF2-40B4-BE49-F238E27FC236}">
                <a16:creationId xmlns:a16="http://schemas.microsoft.com/office/drawing/2014/main" id="{844EE2F5-6F58-4ACE-8B0C-2E8848FAE33B}"/>
              </a:ext>
            </a:extLst>
          </p:cNvPr>
          <p:cNvPicPr>
            <a:picLocks noChangeAspect="1"/>
          </p:cNvPicPr>
          <p:nvPr/>
        </p:nvPicPr>
        <p:blipFill>
          <a:blip r:embed="rId4"/>
          <a:stretch>
            <a:fillRect/>
          </a:stretch>
        </p:blipFill>
        <p:spPr>
          <a:xfrm>
            <a:off x="380226" y="3175993"/>
            <a:ext cx="5820506" cy="2797727"/>
          </a:xfrm>
          <a:prstGeom prst="rect">
            <a:avLst/>
          </a:prstGeom>
        </p:spPr>
      </p:pic>
      <p:sp>
        <p:nvSpPr>
          <p:cNvPr id="2" name="CasellaDiTesto 1">
            <a:extLst>
              <a:ext uri="{FF2B5EF4-FFF2-40B4-BE49-F238E27FC236}">
                <a16:creationId xmlns:a16="http://schemas.microsoft.com/office/drawing/2014/main" id="{006F5BAE-A68E-46FE-A112-3BB276EB62BC}"/>
              </a:ext>
            </a:extLst>
          </p:cNvPr>
          <p:cNvSpPr txBox="1"/>
          <p:nvPr/>
        </p:nvSpPr>
        <p:spPr>
          <a:xfrm>
            <a:off x="377276" y="5972834"/>
            <a:ext cx="582566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latin typeface="Arial"/>
                <a:cs typeface="Arial"/>
              </a:rPr>
              <a:t>Lunar Lander prototype. Credits: Lockheed Martin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Espace réservé du pied de page 4"/>
          <p:cNvSpPr>
            <a:spLocks noGrp="1"/>
          </p:cNvSpPr>
          <p:nvPr>
            <p:ph type="ftr" sz="quarter" idx="11"/>
          </p:nvPr>
        </p:nvSpPr>
        <p:spPr bwMode="auto"/>
        <p:txBody>
          <a:bodyPr/>
          <a:lstStyle/>
          <a:p>
            <a:pPr>
              <a:defRPr/>
            </a:pPr>
            <a:r>
              <a:rPr lang="fr-FR"/>
              <a:t>ISAE-SUPAERO</a:t>
            </a:r>
          </a:p>
        </p:txBody>
      </p:sp>
      <p:sp>
        <p:nvSpPr>
          <p:cNvPr id="6" name="Espace réservé du numéro de diapositive 5"/>
          <p:cNvSpPr>
            <a:spLocks noGrp="1"/>
          </p:cNvSpPr>
          <p:nvPr>
            <p:ph type="sldNum" sz="quarter" idx="12"/>
          </p:nvPr>
        </p:nvSpPr>
        <p:spPr bwMode="auto"/>
        <p:txBody>
          <a:bodyPr/>
          <a:lstStyle/>
          <a:p>
            <a:pPr>
              <a:defRPr/>
            </a:pPr>
            <a:r>
              <a:rPr lang="it-IT"/>
              <a:t>4</a:t>
            </a:r>
            <a:endParaRPr/>
          </a:p>
        </p:txBody>
      </p:sp>
      <p:sp>
        <p:nvSpPr>
          <p:cNvPr id="13" name="Titre 3"/>
          <p:cNvSpPr>
            <a:spLocks noGrp="1"/>
          </p:cNvSpPr>
          <p:nvPr>
            <p:ph type="title"/>
          </p:nvPr>
        </p:nvSpPr>
        <p:spPr bwMode="auto">
          <a:xfrm>
            <a:off x="656590" y="0"/>
            <a:ext cx="10779125" cy="935355"/>
          </a:xfrm>
        </p:spPr>
        <p:txBody>
          <a:bodyPr/>
          <a:lstStyle/>
          <a:p>
            <a:pPr>
              <a:defRPr/>
            </a:pPr>
            <a:r>
              <a:rPr lang="en-US" i="1"/>
              <a:t>Optimal control problem: implementation</a:t>
            </a:r>
            <a:endParaRPr lang="en-US" i="1">
              <a:latin typeface="Arial" panose="020B0604020202020204"/>
              <a:cs typeface="Arial" panose="020B0604020202020204"/>
            </a:endParaRPr>
          </a:p>
        </p:txBody>
      </p:sp>
      <p:graphicFrame>
        <p:nvGraphicFramePr>
          <p:cNvPr id="38" name="Diagram 38">
            <a:extLst>
              <a:ext uri="{FF2B5EF4-FFF2-40B4-BE49-F238E27FC236}">
                <a16:creationId xmlns:a16="http://schemas.microsoft.com/office/drawing/2014/main" id="{6D354760-CCCA-4FEB-A8F0-ED275176FF10}"/>
              </a:ext>
            </a:extLst>
          </p:cNvPr>
          <p:cNvGraphicFramePr/>
          <p:nvPr>
            <p:extLst>
              <p:ext uri="{D42A27DB-BD31-4B8C-83A1-F6EECF244321}">
                <p14:modId xmlns:p14="http://schemas.microsoft.com/office/powerpoint/2010/main" val="3241662488"/>
              </p:ext>
            </p:extLst>
          </p:nvPr>
        </p:nvGraphicFramePr>
        <p:xfrm>
          <a:off x="146538" y="1221154"/>
          <a:ext cx="11898921" cy="36966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9" name="TextBox 168">
            <a:extLst>
              <a:ext uri="{FF2B5EF4-FFF2-40B4-BE49-F238E27FC236}">
                <a16:creationId xmlns:a16="http://schemas.microsoft.com/office/drawing/2014/main" id="{DF9B4AF6-86CC-447F-9054-BEAAC2B62606}"/>
              </a:ext>
            </a:extLst>
          </p:cNvPr>
          <p:cNvSpPr txBox="1"/>
          <p:nvPr/>
        </p:nvSpPr>
        <p:spPr>
          <a:xfrm>
            <a:off x="142631" y="5105400"/>
            <a:ext cx="11906738"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aseline="30000">
                <a:latin typeface="Arial"/>
                <a:cs typeface="Arial"/>
              </a:rPr>
              <a:t>1</a:t>
            </a:r>
            <a:r>
              <a:rPr lang="en-US" sz="1000">
                <a:latin typeface="Arial"/>
                <a:cs typeface="Arial"/>
              </a:rPr>
              <a:t>Herman et al. “Direct Optimization Using Collocation Based on High-Order Gauss-Lobatto Quadrature Rules.” Journal of Guidance, Control, and Dynamics (1996)</a:t>
            </a:r>
          </a:p>
          <a:p>
            <a:r>
              <a:rPr lang="en-US" sz="1000" baseline="30000">
                <a:latin typeface="Arial"/>
                <a:cs typeface="Arial"/>
              </a:rPr>
              <a:t>2</a:t>
            </a:r>
            <a:r>
              <a:rPr lang="en-US" sz="1000">
                <a:latin typeface="Arial"/>
                <a:cs typeface="Arial"/>
              </a:rPr>
              <a:t>Garg et al. “Direct Trajectory Optimization and Costate Estimation of General Optimal Control Problems Using a Radau Pseudospectral Method.” AIAA Guidance, Navigation, and Control Conference (2009)</a:t>
            </a:r>
          </a:p>
          <a:p>
            <a:r>
              <a:rPr lang="en-US" sz="1000" baseline="30000">
                <a:latin typeface="Arial"/>
                <a:cs typeface="Arial"/>
              </a:rPr>
              <a:t>3</a:t>
            </a:r>
            <a:r>
              <a:rPr lang="en-US" sz="1000">
                <a:latin typeface="Arial"/>
                <a:cs typeface="Arial"/>
              </a:rPr>
              <a:t>Gray et al. “OpenMDAO: An Open-Source Framework for Multidisciplinary Design, Analysis, and Optimization.” Structural and Multidisciplinary Optimization (2019)</a:t>
            </a:r>
          </a:p>
          <a:p>
            <a:r>
              <a:rPr lang="en-US" sz="1000" baseline="30000">
                <a:latin typeface="Arial"/>
                <a:cs typeface="Arial"/>
              </a:rPr>
              <a:t>4</a:t>
            </a:r>
            <a:r>
              <a:rPr lang="en-US" sz="1000">
                <a:latin typeface="Arial"/>
                <a:cs typeface="Arial"/>
              </a:rPr>
              <a:t>Hendricks et al. “Simultaneous Propulsion System and Trajectory Optimization.” 18th AIAA/ISSMO Multidisciplinary Analysis and Optimization Conference (2017)</a:t>
            </a:r>
          </a:p>
          <a:p>
            <a:r>
              <a:rPr lang="en-US" sz="1000" baseline="30000">
                <a:latin typeface="Arial"/>
                <a:cs typeface="Arial"/>
              </a:rPr>
              <a:t>5</a:t>
            </a:r>
            <a:r>
              <a:rPr lang="en-US" sz="1000">
                <a:latin typeface="Arial"/>
                <a:cs typeface="Arial"/>
              </a:rPr>
              <a:t>Perez et al. “PyOpt: A Python-Based Object-Oriented Framework for Nonlinear Constrained Optimization.” Structural and Multidisciplinary Optimization (2012)</a:t>
            </a:r>
          </a:p>
          <a:p>
            <a:r>
              <a:rPr lang="en-US" sz="1000" baseline="30000">
                <a:latin typeface="Arial"/>
                <a:cs typeface="Arial"/>
              </a:rPr>
              <a:t>6</a:t>
            </a:r>
            <a:r>
              <a:rPr lang="en-US" sz="1000">
                <a:latin typeface="Arial"/>
                <a:cs typeface="Arial"/>
              </a:rPr>
              <a:t>Wächter et al. “On the Implementation of an Interior-Point Filter Line-Search Algorithm for Large-Scale Nonlinear Programming.” Mathematical Programming (2006)</a:t>
            </a:r>
          </a:p>
          <a:p>
            <a:r>
              <a:rPr lang="en-US" sz="1000" baseline="30000">
                <a:latin typeface="Arial"/>
                <a:cs typeface="Arial"/>
              </a:rPr>
              <a:t>7</a:t>
            </a:r>
            <a:r>
              <a:rPr lang="en-US" sz="1000">
                <a:latin typeface="Arial"/>
                <a:cs typeface="Arial"/>
              </a:rPr>
              <a:t>HSL, A Collection of Fortran Codes for Large Scale Scientific Computation. http://www.hsl.rl.ac.uk/.</a:t>
            </a:r>
          </a:p>
          <a:p>
            <a:r>
              <a:rPr lang="en-US" sz="1000" baseline="30000">
                <a:latin typeface="Arial"/>
                <a:cs typeface="Arial"/>
              </a:rPr>
              <a:t>8</a:t>
            </a:r>
            <a:r>
              <a:rPr lang="en-US" sz="1000">
                <a:latin typeface="Arial"/>
                <a:cs typeface="Arial"/>
              </a:rPr>
              <a:t>Gill, P., et al. “SNOPT: An SQP Algorithm for Large-Scale Constrained Optimization.” SIAM Review (2005)</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re 3"/>
          <p:cNvSpPr>
            <a:spLocks noGrp="1"/>
          </p:cNvSpPr>
          <p:nvPr>
            <p:ph type="title"/>
          </p:nvPr>
        </p:nvSpPr>
        <p:spPr bwMode="auto">
          <a:xfrm>
            <a:off x="656590" y="0"/>
            <a:ext cx="10779125" cy="935355"/>
          </a:xfrm>
        </p:spPr>
        <p:txBody>
          <a:bodyPr/>
          <a:lstStyle/>
          <a:p>
            <a:pPr>
              <a:defRPr/>
            </a:pPr>
            <a:r>
              <a:rPr lang="en-US" i="1"/>
              <a:t>Optimal control problem: formulation</a:t>
            </a:r>
            <a:endParaRPr lang="en-US" i="1">
              <a:latin typeface="Arial" panose="020B0604020202020204"/>
              <a:cs typeface="Arial" panose="020B0604020202020204"/>
            </a:endParaRPr>
          </a:p>
        </p:txBody>
      </p:sp>
      <p:sp>
        <p:nvSpPr>
          <p:cNvPr id="5" name="Espace réservé du pied de page 8"/>
          <p:cNvSpPr>
            <a:spLocks noGrp="1"/>
          </p:cNvSpPr>
          <p:nvPr>
            <p:ph type="ftr" sz="quarter" idx="11"/>
          </p:nvPr>
        </p:nvSpPr>
        <p:spPr bwMode="auto"/>
        <p:txBody>
          <a:bodyPr/>
          <a:lstStyle/>
          <a:p>
            <a:pPr>
              <a:defRPr/>
            </a:pPr>
            <a:r>
              <a:rPr lang="fr-FR"/>
              <a:t>ISAE-SUPAERO</a:t>
            </a:r>
          </a:p>
        </p:txBody>
      </p:sp>
      <p:sp>
        <p:nvSpPr>
          <p:cNvPr id="6" name="Espace réservé du numéro de diapositive 9"/>
          <p:cNvSpPr>
            <a:spLocks noGrp="1"/>
          </p:cNvSpPr>
          <p:nvPr>
            <p:ph type="sldNum" sz="quarter" idx="12"/>
          </p:nvPr>
        </p:nvSpPr>
        <p:spPr bwMode="auto"/>
        <p:txBody>
          <a:bodyPr/>
          <a:lstStyle/>
          <a:p>
            <a:pPr>
              <a:defRPr/>
            </a:pPr>
            <a:r>
              <a:t>5</a:t>
            </a:r>
          </a:p>
        </p:txBody>
      </p:sp>
      <p:pic>
        <p:nvPicPr>
          <p:cNvPr id="7" name="Content Placeholder 2" descr="opt_pbm_general"/>
          <p:cNvPicPr>
            <a:picLocks noGrp="1" noChangeAspect="1"/>
          </p:cNvPicPr>
          <p:nvPr>
            <p:ph idx="1"/>
          </p:nvPr>
        </p:nvPicPr>
        <p:blipFill>
          <a:blip r:embed="rId3"/>
          <a:stretch>
            <a:fillRect/>
          </a:stretch>
        </p:blipFill>
        <p:spPr bwMode="auto">
          <a:xfrm>
            <a:off x="3716338" y="1945005"/>
            <a:ext cx="4759325" cy="4331970"/>
          </a:xfrm>
          <a:prstGeom prst="rect">
            <a:avLst/>
          </a:prstGeom>
        </p:spPr>
      </p:pic>
      <p:sp>
        <p:nvSpPr>
          <p:cNvPr id="8" name="Text Box 9"/>
          <p:cNvSpPr/>
          <p:nvPr/>
        </p:nvSpPr>
        <p:spPr bwMode="auto">
          <a:xfrm>
            <a:off x="475298" y="1132840"/>
            <a:ext cx="11241405" cy="521970"/>
          </a:xfrm>
          <a:prstGeom prst="rect">
            <a:avLst/>
          </a:prstGeom>
          <a:noFill/>
        </p:spPr>
        <p:txBody>
          <a:bodyPr wrap="none" rtlCol="0">
            <a:spAutoFit/>
          </a:bodyPr>
          <a:lstStyle/>
          <a:p>
            <a:pPr algn="ctr">
              <a:defRPr/>
            </a:pPr>
            <a:r>
              <a:rPr lang="en-US" sz="2800">
                <a:latin typeface="Arial" panose="020B0604020202020204"/>
                <a:cs typeface="Arial" panose="020B0604020202020204"/>
              </a:rPr>
              <a:t>Mathematical formulation of a continuous-time optimal control problem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re 3"/>
          <p:cNvSpPr>
            <a:spLocks noGrp="1"/>
          </p:cNvSpPr>
          <p:nvPr>
            <p:ph type="title"/>
          </p:nvPr>
        </p:nvSpPr>
        <p:spPr bwMode="auto">
          <a:xfrm>
            <a:off x="656590" y="0"/>
            <a:ext cx="10779125" cy="935355"/>
          </a:xfrm>
        </p:spPr>
        <p:txBody>
          <a:bodyPr/>
          <a:lstStyle/>
          <a:p>
            <a:pPr>
              <a:defRPr/>
            </a:pPr>
            <a:r>
              <a:rPr lang="en-US" i="1">
                <a:cs typeface="Arial" panose="020B0604020202020204"/>
              </a:rPr>
              <a:t>Equations of Motion</a:t>
            </a:r>
            <a:endParaRPr lang="en-US" i="1">
              <a:latin typeface="Arial" panose="020B0604020202020204"/>
              <a:cs typeface="Arial" panose="020B0604020202020204"/>
            </a:endParaRPr>
          </a:p>
        </p:txBody>
      </p:sp>
      <p:sp>
        <p:nvSpPr>
          <p:cNvPr id="5" name="Espace réservé du pied de page 8"/>
          <p:cNvSpPr>
            <a:spLocks noGrp="1"/>
          </p:cNvSpPr>
          <p:nvPr>
            <p:ph type="ftr" sz="quarter" idx="11"/>
          </p:nvPr>
        </p:nvSpPr>
        <p:spPr bwMode="auto"/>
        <p:txBody>
          <a:bodyPr/>
          <a:lstStyle/>
          <a:p>
            <a:pPr>
              <a:defRPr/>
            </a:pPr>
            <a:r>
              <a:rPr lang="fr-FR"/>
              <a:t>ISAE-SUPAERO</a:t>
            </a:r>
          </a:p>
        </p:txBody>
      </p:sp>
      <p:sp>
        <p:nvSpPr>
          <p:cNvPr id="6" name="Espace réservé du numéro de diapositive 9"/>
          <p:cNvSpPr>
            <a:spLocks noGrp="1"/>
          </p:cNvSpPr>
          <p:nvPr>
            <p:ph type="sldNum" sz="quarter" idx="12"/>
          </p:nvPr>
        </p:nvSpPr>
        <p:spPr bwMode="auto"/>
        <p:txBody>
          <a:bodyPr/>
          <a:lstStyle/>
          <a:p>
            <a:pPr>
              <a:defRPr/>
            </a:pPr>
            <a:r>
              <a:rPr lang="it-IT"/>
              <a:t>6</a:t>
            </a:r>
            <a:endParaRPr/>
          </a:p>
        </p:txBody>
      </p:sp>
      <p:grpSp>
        <p:nvGrpSpPr>
          <p:cNvPr id="8" name="Group 10"/>
          <p:cNvGrpSpPr/>
          <p:nvPr/>
        </p:nvGrpSpPr>
        <p:grpSpPr bwMode="auto">
          <a:xfrm>
            <a:off x="469899" y="2395854"/>
            <a:ext cx="3271519" cy="3378199"/>
            <a:chOff x="0" y="0"/>
            <a:chExt cx="3271519" cy="3378199"/>
          </a:xfrm>
        </p:grpSpPr>
        <p:sp>
          <p:nvSpPr>
            <p:cNvPr id="9" name="Oval 12"/>
            <p:cNvSpPr/>
            <p:nvPr/>
          </p:nvSpPr>
          <p:spPr bwMode="auto">
            <a:xfrm>
              <a:off x="1118234" y="1069974"/>
              <a:ext cx="1034415" cy="1044575"/>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latin typeface="Arial" panose="020B0604020202020204"/>
              </a:endParaRPr>
            </a:p>
          </p:txBody>
        </p:sp>
        <p:sp>
          <p:nvSpPr>
            <p:cNvPr id="10" name="Arc 20"/>
            <p:cNvSpPr/>
            <p:nvPr/>
          </p:nvSpPr>
          <p:spPr bwMode="auto">
            <a:xfrm rot="1799998">
              <a:off x="955039" y="540384"/>
              <a:ext cx="1307465" cy="1386840"/>
            </a:xfrm>
            <a:prstGeom prst="arc">
              <a:avLst>
                <a:gd name="adj1" fmla="val 15455939"/>
                <a:gd name="adj2" fmla="val 64977"/>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atin typeface="Arial" panose="020B0604020202020204"/>
              </a:endParaRPr>
            </a:p>
          </p:txBody>
        </p:sp>
        <p:cxnSp>
          <p:nvCxnSpPr>
            <p:cNvPr id="11" name="Straight Arrow Connector 10"/>
            <p:cNvCxnSpPr/>
            <p:nvPr/>
          </p:nvCxnSpPr>
          <p:spPr bwMode="auto">
            <a:xfrm>
              <a:off x="0" y="1579244"/>
              <a:ext cx="3271520" cy="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bwMode="auto">
            <a:xfrm flipV="1">
              <a:off x="1635124" y="38099"/>
              <a:ext cx="1905" cy="334010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13" name="Oval 13"/>
            <p:cNvSpPr/>
            <p:nvPr/>
          </p:nvSpPr>
          <p:spPr bwMode="auto">
            <a:xfrm>
              <a:off x="551179" y="533399"/>
              <a:ext cx="2084705" cy="2117725"/>
            </a:xfrm>
            <a:prstGeom prst="ellipse">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latin typeface="Arial" panose="020B0604020202020204"/>
              </a:endParaRPr>
            </a:p>
          </p:txBody>
        </p:sp>
        <p:sp>
          <p:nvSpPr>
            <p:cNvPr id="14" name="Oval 14"/>
            <p:cNvSpPr/>
            <p:nvPr/>
          </p:nvSpPr>
          <p:spPr bwMode="auto">
            <a:xfrm>
              <a:off x="2117724" y="810259"/>
              <a:ext cx="75565" cy="755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defRPr/>
              </a:pPr>
              <a:endParaRPr lang="en-US">
                <a:latin typeface="Arial" panose="020B0604020202020204"/>
              </a:endParaRPr>
            </a:p>
          </p:txBody>
        </p:sp>
        <p:cxnSp>
          <p:nvCxnSpPr>
            <p:cNvPr id="15" name="Straight Arrow Connector 15"/>
            <p:cNvCxnSpPr/>
            <p:nvPr/>
          </p:nvCxnSpPr>
          <p:spPr bwMode="auto">
            <a:xfrm flipH="1" flipV="1">
              <a:off x="1973579" y="453389"/>
              <a:ext cx="215899" cy="432435"/>
            </a:xfrm>
            <a:prstGeom prst="straightConnector1">
              <a:avLst/>
            </a:prstGeom>
            <a:ln w="19050">
              <a:solidFill>
                <a:schemeClr val="accent4">
                  <a:lumMod val="60000"/>
                  <a:lumOff val="40000"/>
                </a:schemeClr>
              </a:solidFill>
              <a:tailEnd type="arrow" w="med" len="med"/>
            </a:ln>
          </p:spPr>
          <p:style>
            <a:lnRef idx="1">
              <a:schemeClr val="dk1"/>
            </a:lnRef>
            <a:fillRef idx="0">
              <a:schemeClr val="dk1"/>
            </a:fillRef>
            <a:effectRef idx="0">
              <a:schemeClr val="dk1"/>
            </a:effectRef>
            <a:fontRef idx="minor">
              <a:schemeClr val="tx1"/>
            </a:fontRef>
          </p:style>
        </p:cxnSp>
        <p:cxnSp>
          <p:nvCxnSpPr>
            <p:cNvPr id="16" name="Straight Connector 16"/>
            <p:cNvCxnSpPr/>
            <p:nvPr/>
          </p:nvCxnSpPr>
          <p:spPr bwMode="auto">
            <a:xfrm flipV="1">
              <a:off x="1613533" y="306704"/>
              <a:ext cx="935990" cy="1296035"/>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7" name="Straight Connector 19"/>
            <p:cNvCxnSpPr/>
            <p:nvPr/>
          </p:nvCxnSpPr>
          <p:spPr bwMode="auto">
            <a:xfrm flipH="1" flipV="1">
              <a:off x="1685925" y="450214"/>
              <a:ext cx="1007745" cy="79248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8" name="Straight Arrow Connector 21"/>
            <p:cNvCxnSpPr/>
            <p:nvPr/>
          </p:nvCxnSpPr>
          <p:spPr bwMode="auto">
            <a:xfrm flipV="1">
              <a:off x="2117724" y="522604"/>
              <a:ext cx="288290" cy="36004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9" name="Arc 23"/>
            <p:cNvSpPr/>
            <p:nvPr/>
          </p:nvSpPr>
          <p:spPr bwMode="auto">
            <a:xfrm rot="659999">
              <a:off x="1652269" y="1329054"/>
              <a:ext cx="288290" cy="431799"/>
            </a:xfrm>
            <a:prstGeom prst="arc">
              <a:avLst>
                <a:gd name="adj1" fmla="val 16200000"/>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atin typeface="Arial" panose="020B0604020202020204"/>
              </a:endParaRPr>
            </a:p>
          </p:txBody>
        </p:sp>
        <p:sp>
          <p:nvSpPr>
            <p:cNvPr id="20" name="Text Box 24"/>
            <p:cNvSpPr/>
            <p:nvPr/>
          </p:nvSpPr>
          <p:spPr bwMode="auto">
            <a:xfrm>
              <a:off x="1864994" y="1242694"/>
              <a:ext cx="291465" cy="306705"/>
            </a:xfrm>
            <a:prstGeom prst="rect">
              <a:avLst/>
            </a:prstGeom>
            <a:noFill/>
          </p:spPr>
          <p:txBody>
            <a:bodyPr wrap="none" rtlCol="0" anchor="t">
              <a:spAutoFit/>
            </a:bodyPr>
            <a:lstStyle/>
            <a:p>
              <a:pPr>
                <a:defRPr/>
              </a:pPr>
              <a:r>
                <a:rPr lang="en-US" sz="1400">
                  <a:solidFill>
                    <a:schemeClr val="accent1"/>
                  </a:solidFill>
                  <a:latin typeface="Arial" panose="020B0604020202020204"/>
                  <a:cs typeface="Arial" panose="020B0604020202020204"/>
                </a:rPr>
                <a:t>θ</a:t>
              </a:r>
            </a:p>
          </p:txBody>
        </p:sp>
        <p:cxnSp>
          <p:nvCxnSpPr>
            <p:cNvPr id="21" name="Straight Arrow Connector 25"/>
            <p:cNvCxnSpPr/>
            <p:nvPr/>
          </p:nvCxnSpPr>
          <p:spPr bwMode="auto">
            <a:xfrm flipV="1">
              <a:off x="1640839" y="882649"/>
              <a:ext cx="476885" cy="696595"/>
            </a:xfrm>
            <a:prstGeom prst="straightConnector1">
              <a:avLst/>
            </a:prstGeom>
            <a:ln w="28575">
              <a:tailEnd type="arrow" w="med" len="med"/>
            </a:ln>
          </p:spPr>
          <p:style>
            <a:lnRef idx="1">
              <a:schemeClr val="dk1"/>
            </a:lnRef>
            <a:fillRef idx="0">
              <a:schemeClr val="dk1"/>
            </a:fillRef>
            <a:effectRef idx="0">
              <a:schemeClr val="dk1"/>
            </a:effectRef>
            <a:fontRef idx="minor">
              <a:schemeClr val="tx1"/>
            </a:fontRef>
          </p:style>
        </p:cxnSp>
        <p:cxnSp>
          <p:nvCxnSpPr>
            <p:cNvPr id="22" name="Straight Arrow Connector 22"/>
            <p:cNvCxnSpPr/>
            <p:nvPr/>
          </p:nvCxnSpPr>
          <p:spPr bwMode="auto">
            <a:xfrm flipH="1" flipV="1">
              <a:off x="1864994" y="594994"/>
              <a:ext cx="288290" cy="215899"/>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7"/>
            <p:cNvCxnSpPr>
              <a:stCxn id="14" idx="4"/>
            </p:cNvCxnSpPr>
            <p:nvPr/>
          </p:nvCxnSpPr>
          <p:spPr bwMode="auto">
            <a:xfrm flipH="1" flipV="1">
              <a:off x="2117724" y="162559"/>
              <a:ext cx="38100" cy="723265"/>
            </a:xfrm>
            <a:prstGeom prst="straightConnector1">
              <a:avLst/>
            </a:prstGeom>
            <a:ln w="12700">
              <a:solidFill>
                <a:schemeClr val="accent3">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24" name="Text Box 28"/>
            <p:cNvSpPr/>
            <p:nvPr/>
          </p:nvSpPr>
          <p:spPr bwMode="auto">
            <a:xfrm>
              <a:off x="2117724" y="0"/>
              <a:ext cx="233680" cy="306705"/>
            </a:xfrm>
            <a:prstGeom prst="rect">
              <a:avLst/>
            </a:prstGeom>
            <a:noFill/>
          </p:spPr>
          <p:txBody>
            <a:bodyPr wrap="square" rtlCol="0">
              <a:spAutoFit/>
            </a:bodyPr>
            <a:lstStyle/>
            <a:p>
              <a:pPr>
                <a:defRPr/>
              </a:pPr>
              <a:r>
                <a:rPr lang="en-US" sz="1400" b="1">
                  <a:solidFill>
                    <a:schemeClr val="accent3">
                      <a:lumMod val="60000"/>
                      <a:lumOff val="40000"/>
                    </a:schemeClr>
                  </a:solidFill>
                  <a:latin typeface="Arial" panose="020B0604020202020204"/>
                </a:rPr>
                <a:t>T</a:t>
              </a:r>
            </a:p>
          </p:txBody>
        </p:sp>
        <p:sp>
          <p:nvSpPr>
            <p:cNvPr id="25" name="Text Box 29"/>
            <p:cNvSpPr/>
            <p:nvPr/>
          </p:nvSpPr>
          <p:spPr bwMode="auto">
            <a:xfrm>
              <a:off x="1793874" y="196849"/>
              <a:ext cx="233680" cy="306705"/>
            </a:xfrm>
            <a:prstGeom prst="rect">
              <a:avLst/>
            </a:prstGeom>
            <a:noFill/>
          </p:spPr>
          <p:txBody>
            <a:bodyPr wrap="square" rtlCol="0">
              <a:spAutoFit/>
            </a:bodyPr>
            <a:lstStyle/>
            <a:p>
              <a:pPr>
                <a:defRPr/>
              </a:pPr>
              <a:r>
                <a:rPr lang="en-US" sz="1400" b="1">
                  <a:solidFill>
                    <a:srgbClr val="0070C0"/>
                  </a:solidFill>
                  <a:latin typeface="Arial" panose="020B0604020202020204"/>
                </a:rPr>
                <a:t>V</a:t>
              </a:r>
            </a:p>
          </p:txBody>
        </p:sp>
        <p:sp>
          <p:nvSpPr>
            <p:cNvPr id="26" name="Text Box 30"/>
            <p:cNvSpPr/>
            <p:nvPr/>
          </p:nvSpPr>
          <p:spPr bwMode="auto">
            <a:xfrm>
              <a:off x="1744979" y="594994"/>
              <a:ext cx="233680" cy="306705"/>
            </a:xfrm>
            <a:prstGeom prst="rect">
              <a:avLst/>
            </a:prstGeom>
            <a:noFill/>
          </p:spPr>
          <p:txBody>
            <a:bodyPr wrap="square" rtlCol="0">
              <a:spAutoFit/>
            </a:bodyPr>
            <a:lstStyle/>
            <a:p>
              <a:pPr>
                <a:defRPr/>
              </a:pPr>
              <a:r>
                <a:rPr sz="1400" b="1">
                  <a:solidFill>
                    <a:srgbClr val="00B050"/>
                  </a:solidFill>
                  <a:latin typeface="Arial" panose="020B0604020202020204"/>
                </a:rPr>
                <a:t>v</a:t>
              </a:r>
            </a:p>
          </p:txBody>
        </p:sp>
        <p:sp>
          <p:nvSpPr>
            <p:cNvPr id="27" name="Text Box 31"/>
            <p:cNvSpPr/>
            <p:nvPr/>
          </p:nvSpPr>
          <p:spPr bwMode="auto">
            <a:xfrm>
              <a:off x="2351404" y="503554"/>
              <a:ext cx="233680" cy="306705"/>
            </a:xfrm>
            <a:prstGeom prst="rect">
              <a:avLst/>
            </a:prstGeom>
            <a:noFill/>
          </p:spPr>
          <p:txBody>
            <a:bodyPr wrap="square" rtlCol="0">
              <a:spAutoFit/>
            </a:bodyPr>
            <a:lstStyle/>
            <a:p>
              <a:pPr>
                <a:defRPr/>
              </a:pPr>
              <a:r>
                <a:rPr sz="1400" b="1">
                  <a:solidFill>
                    <a:schemeClr val="accent1"/>
                  </a:solidFill>
                  <a:latin typeface="Arial" panose="020B0604020202020204"/>
                </a:rPr>
                <a:t>u</a:t>
              </a:r>
            </a:p>
          </p:txBody>
        </p:sp>
        <p:sp>
          <p:nvSpPr>
            <p:cNvPr id="28" name="Text Box 32"/>
            <p:cNvSpPr/>
            <p:nvPr/>
          </p:nvSpPr>
          <p:spPr bwMode="auto">
            <a:xfrm>
              <a:off x="1640839" y="998854"/>
              <a:ext cx="233680" cy="306705"/>
            </a:xfrm>
            <a:prstGeom prst="rect">
              <a:avLst/>
            </a:prstGeom>
            <a:noFill/>
          </p:spPr>
          <p:txBody>
            <a:bodyPr wrap="square" rtlCol="0">
              <a:spAutoFit/>
            </a:bodyPr>
            <a:lstStyle/>
            <a:p>
              <a:pPr>
                <a:defRPr/>
              </a:pPr>
              <a:r>
                <a:rPr lang="en-US" sz="1400" b="1">
                  <a:solidFill>
                    <a:schemeClr val="tx1"/>
                  </a:solidFill>
                  <a:latin typeface="Arial" panose="020B0604020202020204"/>
                </a:rPr>
                <a:t>r</a:t>
              </a:r>
            </a:p>
          </p:txBody>
        </p:sp>
      </p:grpSp>
      <p:pic>
        <p:nvPicPr>
          <p:cNvPr id="29" name="Picture 1" descr="eom2d"/>
          <p:cNvPicPr>
            <a:picLocks noChangeAspect="1"/>
          </p:cNvPicPr>
          <p:nvPr/>
        </p:nvPicPr>
        <p:blipFill>
          <a:blip r:embed="rId3"/>
          <a:stretch>
            <a:fillRect/>
          </a:stretch>
        </p:blipFill>
        <p:spPr bwMode="auto">
          <a:xfrm>
            <a:off x="4274820" y="1710690"/>
            <a:ext cx="3643630" cy="4528820"/>
          </a:xfrm>
          <a:prstGeom prst="rect">
            <a:avLst/>
          </a:prstGeom>
        </p:spPr>
      </p:pic>
      <p:pic>
        <p:nvPicPr>
          <p:cNvPr id="30" name="Picture 2" descr="eom2d_legend"/>
          <p:cNvPicPr>
            <a:picLocks noChangeAspect="1"/>
          </p:cNvPicPr>
          <p:nvPr/>
        </p:nvPicPr>
        <p:blipFill>
          <a:blip r:embed="rId4"/>
          <a:stretch>
            <a:fillRect/>
          </a:stretch>
        </p:blipFill>
        <p:spPr bwMode="auto">
          <a:xfrm>
            <a:off x="8424545" y="2286000"/>
            <a:ext cx="3378200" cy="3378200"/>
          </a:xfrm>
          <a:prstGeom prst="rect">
            <a:avLst/>
          </a:prstGeom>
        </p:spPr>
      </p:pic>
    </p:spTree>
    <p:extLst>
      <p:ext uri="{BB962C8B-B14F-4D97-AF65-F5344CB8AC3E}">
        <p14:creationId xmlns:p14="http://schemas.microsoft.com/office/powerpoint/2010/main" val="521085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re 3"/>
          <p:cNvSpPr>
            <a:spLocks noGrp="1"/>
          </p:cNvSpPr>
          <p:nvPr>
            <p:ph type="title"/>
          </p:nvPr>
        </p:nvSpPr>
        <p:spPr bwMode="auto">
          <a:xfrm>
            <a:off x="656590" y="0"/>
            <a:ext cx="10779125" cy="935355"/>
          </a:xfrm>
        </p:spPr>
        <p:txBody>
          <a:bodyPr/>
          <a:lstStyle/>
          <a:p>
            <a:pPr>
              <a:defRPr/>
            </a:pPr>
            <a:r>
              <a:rPr lang="en-US" i="1">
                <a:cs typeface="Arial" panose="020B0604020202020204"/>
              </a:rPr>
              <a:t>Achievements of Semester 2</a:t>
            </a:r>
            <a:endParaRPr lang="en-US" i="1">
              <a:latin typeface="Arial" panose="020B0604020202020204"/>
              <a:cs typeface="Arial" panose="020B0604020202020204"/>
            </a:endParaRPr>
          </a:p>
        </p:txBody>
      </p:sp>
      <p:sp>
        <p:nvSpPr>
          <p:cNvPr id="5" name="Espace réservé du pied de page 8"/>
          <p:cNvSpPr>
            <a:spLocks noGrp="1"/>
          </p:cNvSpPr>
          <p:nvPr>
            <p:ph type="ftr" sz="quarter" idx="11"/>
          </p:nvPr>
        </p:nvSpPr>
        <p:spPr bwMode="auto"/>
        <p:txBody>
          <a:bodyPr/>
          <a:lstStyle/>
          <a:p>
            <a:pPr>
              <a:defRPr/>
            </a:pPr>
            <a:r>
              <a:rPr lang="fr-FR"/>
              <a:t>ISAE-SUPAERO</a:t>
            </a:r>
          </a:p>
        </p:txBody>
      </p:sp>
      <p:sp>
        <p:nvSpPr>
          <p:cNvPr id="6" name="Espace réservé du numéro de diapositive 9"/>
          <p:cNvSpPr>
            <a:spLocks noGrp="1"/>
          </p:cNvSpPr>
          <p:nvPr>
            <p:ph type="sldNum" sz="quarter" idx="12"/>
          </p:nvPr>
        </p:nvSpPr>
        <p:spPr bwMode="auto"/>
        <p:txBody>
          <a:bodyPr/>
          <a:lstStyle/>
          <a:p>
            <a:pPr>
              <a:defRPr/>
            </a:pPr>
            <a:r>
              <a:rPr lang="it-IT"/>
              <a:t>7</a:t>
            </a:r>
            <a:endParaRPr/>
          </a:p>
        </p:txBody>
      </p:sp>
      <p:graphicFrame>
        <p:nvGraphicFramePr>
          <p:cNvPr id="7" name="Table 13"/>
          <p:cNvGraphicFramePr/>
          <p:nvPr>
            <p:extLst>
              <p:ext uri="{D42A27DB-BD31-4B8C-83A1-F6EECF244321}">
                <p14:modId xmlns:p14="http://schemas.microsoft.com/office/powerpoint/2010/main" val="4009842740"/>
              </p:ext>
            </p:extLst>
          </p:nvPr>
        </p:nvGraphicFramePr>
        <p:xfrm>
          <a:off x="2598616" y="4985775"/>
          <a:ext cx="9446501" cy="1463040"/>
        </p:xfrm>
        <a:graphic>
          <a:graphicData uri="http://schemas.openxmlformats.org/drawingml/2006/table">
            <a:tbl>
              <a:tblPr firstRow="1" bandRow="1">
                <a:tableStyleId>{17292A2E-F333-43FB-9621-5CBBE7FDCDCB}</a:tableStyleId>
              </a:tblPr>
              <a:tblGrid>
                <a:gridCol w="4317656">
                  <a:extLst>
                    <a:ext uri="{9D8B030D-6E8A-4147-A177-3AD203B41FA5}">
                      <a16:colId xmlns:a16="http://schemas.microsoft.com/office/drawing/2014/main" val="20000"/>
                    </a:ext>
                  </a:extLst>
                </a:gridCol>
                <a:gridCol w="1895230">
                  <a:extLst>
                    <a:ext uri="{9D8B030D-6E8A-4147-A177-3AD203B41FA5}">
                      <a16:colId xmlns:a16="http://schemas.microsoft.com/office/drawing/2014/main" val="20001"/>
                    </a:ext>
                  </a:extLst>
                </a:gridCol>
                <a:gridCol w="3233615">
                  <a:extLst>
                    <a:ext uri="{9D8B030D-6E8A-4147-A177-3AD203B41FA5}">
                      <a16:colId xmlns:a16="http://schemas.microsoft.com/office/drawing/2014/main" val="20002"/>
                    </a:ext>
                  </a:extLst>
                </a:gridCol>
              </a:tblGrid>
              <a:tr h="365760">
                <a:tc>
                  <a:txBody>
                    <a:bodyPr/>
                    <a:lstStyle/>
                    <a:p>
                      <a:pPr algn="ctr">
                        <a:buNone/>
                        <a:defRPr/>
                      </a:pPr>
                      <a:r>
                        <a:rPr lang="en-US" sz="1600">
                          <a:latin typeface="Arial"/>
                        </a:rPr>
                        <a:t>Ascent Trajectory</a:t>
                      </a:r>
                    </a:p>
                  </a:txBody>
                  <a:tcPr anchor="ctr"/>
                </a:tc>
                <a:tc>
                  <a:txBody>
                    <a:bodyPr/>
                    <a:lstStyle/>
                    <a:p>
                      <a:pPr algn="ctr">
                        <a:buNone/>
                        <a:defRPr/>
                      </a:pPr>
                      <a:r>
                        <a:rPr lang="en-US" sz="1600">
                          <a:latin typeface="Arial"/>
                        </a:rPr>
                        <a:t>Time of Flight</a:t>
                      </a:r>
                    </a:p>
                  </a:txBody>
                  <a:tcPr anchor="ctr"/>
                </a:tc>
                <a:tc>
                  <a:txBody>
                    <a:bodyPr/>
                    <a:lstStyle/>
                    <a:p>
                      <a:pPr algn="ctr">
                        <a:buNone/>
                        <a:defRPr/>
                      </a:pPr>
                      <a:r>
                        <a:rPr lang="en-US" sz="1600">
                          <a:latin typeface="Arial"/>
                        </a:rPr>
                        <a:t>Propellant consumption</a:t>
                      </a:r>
                    </a:p>
                  </a:txBody>
                  <a:tcPr anchor="ctr"/>
                </a:tc>
                <a:extLst>
                  <a:ext uri="{0D108BD9-81ED-4DB2-BD59-A6C34878D82A}">
                    <a16:rowId xmlns:a16="http://schemas.microsoft.com/office/drawing/2014/main" val="10000"/>
                  </a:ext>
                </a:extLst>
              </a:tr>
              <a:tr h="365760">
                <a:tc>
                  <a:txBody>
                    <a:bodyPr/>
                    <a:lstStyle/>
                    <a:p>
                      <a:pPr algn="ctr">
                        <a:buNone/>
                        <a:defRPr/>
                      </a:pPr>
                      <a:r>
                        <a:rPr lang="en-US" sz="1600">
                          <a:latin typeface="Arial"/>
                        </a:rPr>
                        <a:t>Constant Thrust</a:t>
                      </a:r>
                    </a:p>
                  </a:txBody>
                  <a:tcPr anchor="ctr"/>
                </a:tc>
                <a:tc>
                  <a:txBody>
                    <a:bodyPr/>
                    <a:lstStyle/>
                    <a:p>
                      <a:pPr algn="ctr">
                        <a:buNone/>
                        <a:defRPr/>
                      </a:pPr>
                      <a:r>
                        <a:rPr lang="en-US" sz="1600">
                          <a:latin typeface="Arial"/>
                        </a:rPr>
                        <a:t>476.13 s</a:t>
                      </a:r>
                    </a:p>
                  </a:txBody>
                  <a:tcPr anchor="ctr"/>
                </a:tc>
                <a:tc>
                  <a:txBody>
                    <a:bodyPr/>
                    <a:lstStyle/>
                    <a:p>
                      <a:pPr algn="ctr">
                        <a:buNone/>
                        <a:defRPr/>
                      </a:pPr>
                      <a:r>
                        <a:rPr lang="en-US" sz="1600">
                          <a:latin typeface="Arial"/>
                        </a:rPr>
                        <a:t>36.80%</a:t>
                      </a:r>
                    </a:p>
                  </a:txBody>
                  <a:tcPr anchor="ctr"/>
                </a:tc>
                <a:extLst>
                  <a:ext uri="{0D108BD9-81ED-4DB2-BD59-A6C34878D82A}">
                    <a16:rowId xmlns:a16="http://schemas.microsoft.com/office/drawing/2014/main" val="10001"/>
                  </a:ext>
                </a:extLst>
              </a:tr>
              <a:tr h="365760">
                <a:tc>
                  <a:txBody>
                    <a:bodyPr/>
                    <a:lstStyle/>
                    <a:p>
                      <a:pPr algn="ctr">
                        <a:buNone/>
                        <a:defRPr/>
                      </a:pPr>
                      <a:r>
                        <a:rPr lang="en-US" sz="1600">
                          <a:latin typeface="Arial"/>
                        </a:rPr>
                        <a:t>Variable Thrust</a:t>
                      </a:r>
                    </a:p>
                  </a:txBody>
                  <a:tcPr anchor="ctr"/>
                </a:tc>
                <a:tc>
                  <a:txBody>
                    <a:bodyPr/>
                    <a:lstStyle/>
                    <a:p>
                      <a:pPr algn="ctr">
                        <a:buNone/>
                        <a:defRPr/>
                      </a:pPr>
                      <a:r>
                        <a:rPr lang="en-US" sz="1600">
                          <a:latin typeface="Arial"/>
                        </a:rPr>
                        <a:t>3697.56 s</a:t>
                      </a:r>
                    </a:p>
                  </a:txBody>
                  <a:tcPr anchor="ctr"/>
                </a:tc>
                <a:tc>
                  <a:txBody>
                    <a:bodyPr/>
                    <a:lstStyle/>
                    <a:p>
                      <a:pPr algn="ctr">
                        <a:buNone/>
                        <a:defRPr/>
                      </a:pPr>
                      <a:r>
                        <a:rPr lang="en-US" sz="1600">
                          <a:latin typeface="Arial"/>
                        </a:rPr>
                        <a:t>33.64%</a:t>
                      </a:r>
                    </a:p>
                  </a:txBody>
                  <a:tcPr anchor="ctr"/>
                </a:tc>
                <a:extLst>
                  <a:ext uri="{0D108BD9-81ED-4DB2-BD59-A6C34878D82A}">
                    <a16:rowId xmlns:a16="http://schemas.microsoft.com/office/drawing/2014/main" val="10002"/>
                  </a:ext>
                </a:extLst>
              </a:tr>
              <a:tr h="365760">
                <a:tc>
                  <a:txBody>
                    <a:bodyPr/>
                    <a:lstStyle/>
                    <a:p>
                      <a:pPr algn="ctr">
                        <a:buNone/>
                        <a:defRPr/>
                      </a:pPr>
                      <a:r>
                        <a:rPr lang="en-US" sz="1600">
                          <a:latin typeface="Arial"/>
                        </a:rPr>
                        <a:t>Variable Thrust</a:t>
                      </a:r>
                      <a:r>
                        <a:rPr sz="1600">
                          <a:latin typeface="Arial"/>
                        </a:rPr>
                        <a:t>, </a:t>
                      </a:r>
                      <a:r>
                        <a:rPr lang="en-US" sz="1600">
                          <a:latin typeface="Arial"/>
                        </a:rPr>
                        <a:t>M</a:t>
                      </a:r>
                      <a:r>
                        <a:rPr sz="1600">
                          <a:latin typeface="Arial"/>
                        </a:rPr>
                        <a:t>inimum safe altitude</a:t>
                      </a:r>
                    </a:p>
                  </a:txBody>
                  <a:tcPr anchor="ctr"/>
                </a:tc>
                <a:tc>
                  <a:txBody>
                    <a:bodyPr/>
                    <a:lstStyle/>
                    <a:p>
                      <a:pPr algn="ctr">
                        <a:buNone/>
                        <a:defRPr/>
                      </a:pPr>
                      <a:r>
                        <a:rPr lang="en-US" sz="1600">
                          <a:latin typeface="Arial"/>
                        </a:rPr>
                        <a:t>3367.77 s</a:t>
                      </a:r>
                    </a:p>
                  </a:txBody>
                  <a:tcPr anchor="ctr"/>
                </a:tc>
                <a:tc>
                  <a:txBody>
                    <a:bodyPr/>
                    <a:lstStyle/>
                    <a:p>
                      <a:pPr algn="ctr">
                        <a:buNone/>
                        <a:defRPr/>
                      </a:pPr>
                      <a:r>
                        <a:rPr lang="en-US" sz="1600">
                          <a:latin typeface="Arial"/>
                        </a:rPr>
                        <a:t>35.50%</a:t>
                      </a:r>
                    </a:p>
                  </a:txBody>
                  <a:tcPr anchor="ctr"/>
                </a:tc>
                <a:extLst>
                  <a:ext uri="{0D108BD9-81ED-4DB2-BD59-A6C34878D82A}">
                    <a16:rowId xmlns:a16="http://schemas.microsoft.com/office/drawing/2014/main" val="10004"/>
                  </a:ext>
                </a:extLst>
              </a:tr>
            </a:tbl>
          </a:graphicData>
        </a:graphic>
      </p:graphicFrame>
      <p:graphicFrame>
        <p:nvGraphicFramePr>
          <p:cNvPr id="8" name="Table 2"/>
          <p:cNvGraphicFramePr/>
          <p:nvPr>
            <p:extLst>
              <p:ext uri="{D42A27DB-BD31-4B8C-83A1-F6EECF244321}">
                <p14:modId xmlns:p14="http://schemas.microsoft.com/office/powerpoint/2010/main" val="1936329923"/>
              </p:ext>
            </p:extLst>
          </p:nvPr>
        </p:nvGraphicFramePr>
        <p:xfrm>
          <a:off x="263769" y="4982308"/>
          <a:ext cx="2079506" cy="1463040"/>
        </p:xfrm>
        <a:graphic>
          <a:graphicData uri="http://schemas.openxmlformats.org/drawingml/2006/table">
            <a:tbl>
              <a:tblPr firstRow="1" bandRow="1">
                <a:tableStyleId>{17292A2E-F333-43FB-9621-5CBBE7FDCDCB}</a:tableStyleId>
              </a:tblPr>
              <a:tblGrid>
                <a:gridCol w="611908">
                  <a:extLst>
                    <a:ext uri="{9D8B030D-6E8A-4147-A177-3AD203B41FA5}">
                      <a16:colId xmlns:a16="http://schemas.microsoft.com/office/drawing/2014/main" val="20000"/>
                    </a:ext>
                  </a:extLst>
                </a:gridCol>
                <a:gridCol w="1467598">
                  <a:extLst>
                    <a:ext uri="{9D8B030D-6E8A-4147-A177-3AD203B41FA5}">
                      <a16:colId xmlns:a16="http://schemas.microsoft.com/office/drawing/2014/main" val="20001"/>
                    </a:ext>
                  </a:extLst>
                </a:gridCol>
              </a:tblGrid>
              <a:tr h="365760">
                <a:tc gridSpan="2">
                  <a:txBody>
                    <a:bodyPr/>
                    <a:lstStyle/>
                    <a:p>
                      <a:pPr lvl="0" algn="ctr">
                        <a:buNone/>
                        <a:defRPr/>
                      </a:pPr>
                      <a:r>
                        <a:rPr lang="en-US" sz="1600">
                          <a:latin typeface="Arial"/>
                        </a:rPr>
                        <a:t>Parameters</a:t>
                      </a:r>
                    </a:p>
                  </a:txBody>
                  <a:tcPr anchor="ctr"/>
                </a:tc>
                <a:tc hMerge="1">
                  <a:txBody>
                    <a:bodyPr/>
                    <a:lstStyle/>
                    <a:p>
                      <a:pPr>
                        <a:defRPr/>
                      </a:pPr>
                      <a:endParaRPr lang="en-US"/>
                    </a:p>
                  </a:txBody>
                  <a:tcPr anchor="ctr"/>
                </a:tc>
                <a:extLst>
                  <a:ext uri="{0D108BD9-81ED-4DB2-BD59-A6C34878D82A}">
                    <a16:rowId xmlns:a16="http://schemas.microsoft.com/office/drawing/2014/main" val="4114352107"/>
                  </a:ext>
                </a:extLst>
              </a:tr>
              <a:tr h="365760">
                <a:tc>
                  <a:txBody>
                    <a:bodyPr/>
                    <a:lstStyle/>
                    <a:p>
                      <a:pPr algn="ctr">
                        <a:buNone/>
                        <a:defRPr/>
                      </a:pPr>
                      <a:r>
                        <a:rPr lang="en-US" sz="1600">
                          <a:latin typeface="Arial"/>
                        </a:rPr>
                        <a:t>h</a:t>
                      </a:r>
                    </a:p>
                  </a:txBody>
                  <a:tcPr anchor="ctr"/>
                </a:tc>
                <a:tc>
                  <a:txBody>
                    <a:bodyPr/>
                    <a:lstStyle/>
                    <a:p>
                      <a:pPr algn="ctr">
                        <a:buNone/>
                        <a:defRPr/>
                      </a:pPr>
                      <a:r>
                        <a:rPr lang="en-US" sz="1600">
                          <a:latin typeface="Arial"/>
                        </a:rPr>
                        <a:t>86.87 km</a:t>
                      </a:r>
                    </a:p>
                  </a:txBody>
                  <a:tcPr anchor="ctr"/>
                </a:tc>
                <a:extLst>
                  <a:ext uri="{0D108BD9-81ED-4DB2-BD59-A6C34878D82A}">
                    <a16:rowId xmlns:a16="http://schemas.microsoft.com/office/drawing/2014/main" val="10000"/>
                  </a:ext>
                </a:extLst>
              </a:tr>
              <a:tr h="365760">
                <a:tc>
                  <a:txBody>
                    <a:bodyPr/>
                    <a:lstStyle/>
                    <a:p>
                      <a:pPr algn="ctr">
                        <a:buNone/>
                        <a:defRPr/>
                      </a:pPr>
                      <a:r>
                        <a:rPr lang="en-US" sz="1600" err="1">
                          <a:latin typeface="Arial"/>
                        </a:rPr>
                        <a:t>Isp</a:t>
                      </a:r>
                    </a:p>
                  </a:txBody>
                  <a:tcPr anchor="ctr"/>
                </a:tc>
                <a:tc>
                  <a:txBody>
                    <a:bodyPr/>
                    <a:lstStyle/>
                    <a:p>
                      <a:pPr algn="ctr">
                        <a:buNone/>
                        <a:defRPr/>
                      </a:pPr>
                      <a:r>
                        <a:rPr lang="en-US" sz="1600">
                          <a:latin typeface="Arial"/>
                        </a:rPr>
                        <a:t>450 s</a:t>
                      </a:r>
                    </a:p>
                  </a:txBody>
                  <a:tcPr anchor="ctr"/>
                </a:tc>
                <a:extLst>
                  <a:ext uri="{0D108BD9-81ED-4DB2-BD59-A6C34878D82A}">
                    <a16:rowId xmlns:a16="http://schemas.microsoft.com/office/drawing/2014/main" val="10001"/>
                  </a:ext>
                </a:extLst>
              </a:tr>
              <a:tr h="365760">
                <a:tc>
                  <a:txBody>
                    <a:bodyPr/>
                    <a:lstStyle/>
                    <a:p>
                      <a:pPr algn="ctr">
                        <a:buNone/>
                        <a:defRPr/>
                      </a:pPr>
                      <a:r>
                        <a:rPr lang="en-US" sz="1600" err="1">
                          <a:latin typeface="Arial"/>
                        </a:rPr>
                        <a:t>twr</a:t>
                      </a:r>
                    </a:p>
                  </a:txBody>
                  <a:tcPr anchor="ctr"/>
                </a:tc>
                <a:tc>
                  <a:txBody>
                    <a:bodyPr/>
                    <a:lstStyle/>
                    <a:p>
                      <a:pPr algn="ctr">
                        <a:buNone/>
                        <a:defRPr/>
                      </a:pPr>
                      <a:r>
                        <a:rPr lang="en-US" sz="1600">
                          <a:latin typeface="Arial"/>
                        </a:rPr>
                        <a:t>2.1</a:t>
                      </a:r>
                    </a:p>
                  </a:txBody>
                  <a:tcPr anchor="ctr"/>
                </a:tc>
                <a:extLst>
                  <a:ext uri="{0D108BD9-81ED-4DB2-BD59-A6C34878D82A}">
                    <a16:rowId xmlns:a16="http://schemas.microsoft.com/office/drawing/2014/main" val="10002"/>
                  </a:ext>
                </a:extLst>
              </a:tr>
            </a:tbl>
          </a:graphicData>
        </a:graphic>
      </p:graphicFrame>
      <p:sp>
        <p:nvSpPr>
          <p:cNvPr id="13" name="TextBox 12">
            <a:extLst>
              <a:ext uri="{FF2B5EF4-FFF2-40B4-BE49-F238E27FC236}">
                <a16:creationId xmlns:a16="http://schemas.microsoft.com/office/drawing/2014/main" id="{9640CD65-A47E-4D2D-9527-50C0B773C358}"/>
              </a:ext>
            </a:extLst>
          </p:cNvPr>
          <p:cNvSpPr txBox="1"/>
          <p:nvPr/>
        </p:nvSpPr>
        <p:spPr>
          <a:xfrm>
            <a:off x="1021862" y="1021862"/>
            <a:ext cx="45798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a:latin typeface="Arial"/>
                <a:cs typeface="Arial"/>
              </a:rPr>
              <a:t>Ascent with variable thrust</a:t>
            </a:r>
            <a:endParaRPr lang="en-US">
              <a:latin typeface="Arial"/>
              <a:cs typeface="Arial"/>
            </a:endParaRPr>
          </a:p>
        </p:txBody>
      </p:sp>
      <p:sp>
        <p:nvSpPr>
          <p:cNvPr id="15" name="TextBox 14">
            <a:extLst>
              <a:ext uri="{FF2B5EF4-FFF2-40B4-BE49-F238E27FC236}">
                <a16:creationId xmlns:a16="http://schemas.microsoft.com/office/drawing/2014/main" id="{E8595188-4536-4078-A091-C795BECAAA65}"/>
              </a:ext>
            </a:extLst>
          </p:cNvPr>
          <p:cNvSpPr txBox="1"/>
          <p:nvPr/>
        </p:nvSpPr>
        <p:spPr>
          <a:xfrm>
            <a:off x="6004170" y="1021862"/>
            <a:ext cx="59865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a:latin typeface="Arial"/>
                <a:cs typeface="Arial"/>
              </a:rPr>
              <a:t>Ascent with variable thrust and minimum safe altitude</a:t>
            </a:r>
            <a:endParaRPr lang="en-US">
              <a:latin typeface="Arial"/>
              <a:cs typeface="Arial"/>
            </a:endParaRPr>
          </a:p>
        </p:txBody>
      </p:sp>
      <p:pic>
        <p:nvPicPr>
          <p:cNvPr id="3" name="Graphic 8">
            <a:extLst>
              <a:ext uri="{FF2B5EF4-FFF2-40B4-BE49-F238E27FC236}">
                <a16:creationId xmlns:a16="http://schemas.microsoft.com/office/drawing/2014/main" id="{AD448568-E6D2-4628-82C8-F671BAFB5A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1862" y="1412491"/>
            <a:ext cx="4579814" cy="3515248"/>
          </a:xfrm>
          <a:prstGeom prst="rect">
            <a:avLst/>
          </a:prstGeom>
        </p:spPr>
      </p:pic>
      <p:pic>
        <p:nvPicPr>
          <p:cNvPr id="10" name="Graphic 11">
            <a:extLst>
              <a:ext uri="{FF2B5EF4-FFF2-40B4-BE49-F238E27FC236}">
                <a16:creationId xmlns:a16="http://schemas.microsoft.com/office/drawing/2014/main" id="{94FDBC04-F069-44A4-A8E3-9949623D82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07554" y="1383183"/>
            <a:ext cx="4579814" cy="351524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re 3"/>
          <p:cNvSpPr>
            <a:spLocks noGrp="1"/>
          </p:cNvSpPr>
          <p:nvPr>
            <p:ph type="title"/>
          </p:nvPr>
        </p:nvSpPr>
        <p:spPr bwMode="auto">
          <a:xfrm>
            <a:off x="656590" y="0"/>
            <a:ext cx="10779125" cy="935355"/>
          </a:xfrm>
        </p:spPr>
        <p:txBody>
          <a:bodyPr/>
          <a:lstStyle/>
          <a:p>
            <a:pPr>
              <a:defRPr/>
            </a:pPr>
            <a:r>
              <a:rPr lang="en-US" i="1">
                <a:cs typeface="Arial" panose="020B0604020202020204"/>
              </a:rPr>
              <a:t>Achievements of Semester 2</a:t>
            </a:r>
            <a:endParaRPr lang="en-US"/>
          </a:p>
        </p:txBody>
      </p:sp>
      <p:sp>
        <p:nvSpPr>
          <p:cNvPr id="5" name="Espace réservé du pied de page 8"/>
          <p:cNvSpPr>
            <a:spLocks noGrp="1"/>
          </p:cNvSpPr>
          <p:nvPr>
            <p:ph type="ftr" sz="quarter" idx="11"/>
          </p:nvPr>
        </p:nvSpPr>
        <p:spPr bwMode="auto"/>
        <p:txBody>
          <a:bodyPr/>
          <a:lstStyle/>
          <a:p>
            <a:pPr>
              <a:defRPr/>
            </a:pPr>
            <a:r>
              <a:rPr lang="fr-FR"/>
              <a:t>ISAE-SUPAERO</a:t>
            </a:r>
          </a:p>
        </p:txBody>
      </p:sp>
      <p:pic>
        <p:nvPicPr>
          <p:cNvPr id="6" name="Picture 12" descr="alt_2d_descent_vertical"/>
          <p:cNvPicPr>
            <a:picLocks noChangeAspect="1"/>
          </p:cNvPicPr>
          <p:nvPr/>
        </p:nvPicPr>
        <p:blipFill>
          <a:blip r:embed="rId3"/>
          <a:stretch>
            <a:fillRect/>
          </a:stretch>
        </p:blipFill>
        <p:spPr bwMode="auto">
          <a:xfrm>
            <a:off x="9133407" y="1386205"/>
            <a:ext cx="2986838" cy="2240280"/>
          </a:xfrm>
          <a:prstGeom prst="rect">
            <a:avLst/>
          </a:prstGeom>
        </p:spPr>
      </p:pic>
      <p:sp>
        <p:nvSpPr>
          <p:cNvPr id="7" name="Espace réservé du numéro de diapositive 9"/>
          <p:cNvSpPr>
            <a:spLocks noGrp="1"/>
          </p:cNvSpPr>
          <p:nvPr>
            <p:ph type="sldNum" sz="quarter" idx="12"/>
          </p:nvPr>
        </p:nvSpPr>
        <p:spPr bwMode="auto"/>
        <p:txBody>
          <a:bodyPr/>
          <a:lstStyle/>
          <a:p>
            <a:pPr>
              <a:defRPr/>
            </a:pPr>
            <a:r>
              <a:rPr lang="fr-FR"/>
              <a:t>8</a:t>
            </a:r>
            <a:endParaRPr/>
          </a:p>
        </p:txBody>
      </p:sp>
      <p:pic>
        <p:nvPicPr>
          <p:cNvPr id="8" name="Picture 10" descr="thrust_2d_descent_vertical"/>
          <p:cNvPicPr>
            <a:picLocks noChangeAspect="1"/>
          </p:cNvPicPr>
          <p:nvPr/>
        </p:nvPicPr>
        <p:blipFill>
          <a:blip r:embed="rId4"/>
          <a:stretch>
            <a:fillRect/>
          </a:stretch>
        </p:blipFill>
        <p:spPr bwMode="auto">
          <a:xfrm>
            <a:off x="6146165" y="1386205"/>
            <a:ext cx="2987248" cy="2240280"/>
          </a:xfrm>
          <a:prstGeom prst="rect">
            <a:avLst/>
          </a:prstGeom>
        </p:spPr>
      </p:pic>
      <p:sp>
        <p:nvSpPr>
          <p:cNvPr id="9" name="Espace réservé du contenu 4"/>
          <p:cNvSpPr>
            <a:spLocks noGrp="1"/>
          </p:cNvSpPr>
          <p:nvPr/>
        </p:nvSpPr>
        <p:spPr bwMode="auto">
          <a:xfrm>
            <a:off x="406400" y="1019810"/>
            <a:ext cx="5404485" cy="657860"/>
          </a:xfrm>
          <a:prstGeom prst="rect">
            <a:avLst/>
          </a:prstGeom>
        </p:spPr>
        <p:txBody>
          <a:bodyPr vert="horz" lIns="91440" tIns="45720" rIns="91440" bIns="45720" rtlCol="0"/>
          <a:lstStyle>
            <a:lvl1pPr marL="228600" indent="-228600" algn="l" defTabSz="914400">
              <a:lnSpc>
                <a:spcPct val="90000"/>
              </a:lnSpc>
              <a:spcBef>
                <a:spcPts val="1000"/>
              </a:spcBef>
              <a:buFont typeface="Arial" panose="020B0604020202020204"/>
              <a:buChar char="•"/>
              <a:defRPr sz="3600">
                <a:solidFill>
                  <a:schemeClr val="tx1"/>
                </a:solidFill>
                <a:latin typeface="Arial" panose="020B0604020202020204"/>
                <a:ea typeface="Arial" panose="020B0604020202020204"/>
              </a:defRPr>
            </a:lvl1pPr>
            <a:lvl2pPr marL="685800" indent="-228600" algn="l" defTabSz="914400">
              <a:lnSpc>
                <a:spcPct val="90000"/>
              </a:lnSpc>
              <a:spcBef>
                <a:spcPts val="500"/>
              </a:spcBef>
              <a:buFont typeface="Arial" panose="020B0604020202020204"/>
              <a:buChar char="•"/>
              <a:defRPr sz="3200">
                <a:solidFill>
                  <a:schemeClr val="tx1"/>
                </a:solidFill>
                <a:latin typeface="Arial" panose="020B0604020202020204"/>
                <a:ea typeface="Arial" panose="020B0604020202020204"/>
              </a:defRPr>
            </a:lvl2pPr>
            <a:lvl3pPr marL="1143000" indent="-228600" algn="l" defTabSz="914400">
              <a:lnSpc>
                <a:spcPct val="90000"/>
              </a:lnSpc>
              <a:spcBef>
                <a:spcPts val="500"/>
              </a:spcBef>
              <a:buFont typeface="Arial" panose="020B0604020202020204"/>
              <a:buChar char="•"/>
              <a:defRPr sz="2800">
                <a:solidFill>
                  <a:schemeClr val="tx1"/>
                </a:solidFill>
                <a:latin typeface="Arial" panose="020B0604020202020204"/>
                <a:ea typeface="Arial" panose="020B0604020202020204"/>
              </a:defRPr>
            </a:lvl3pPr>
            <a:lvl4pPr marL="1600200" indent="-228600" algn="l" defTabSz="914400">
              <a:lnSpc>
                <a:spcPct val="90000"/>
              </a:lnSpc>
              <a:spcBef>
                <a:spcPts val="500"/>
              </a:spcBef>
              <a:buFont typeface="Arial" panose="020B0604020202020204"/>
              <a:buChar char="•"/>
              <a:defRPr sz="2400">
                <a:solidFill>
                  <a:schemeClr val="tx1"/>
                </a:solidFill>
                <a:latin typeface="Arial" panose="020B0604020202020204"/>
                <a:ea typeface="Arial" panose="020B0604020202020204"/>
              </a:defRPr>
            </a:lvl4pPr>
            <a:lvl5pPr marL="2057400" indent="-228600" algn="l" defTabSz="914400">
              <a:lnSpc>
                <a:spcPct val="90000"/>
              </a:lnSpc>
              <a:spcBef>
                <a:spcPts val="500"/>
              </a:spcBef>
              <a:buFont typeface="Arial" panose="020B0604020202020204"/>
              <a:buChar char="•"/>
              <a:defRPr sz="2400">
                <a:solidFill>
                  <a:schemeClr val="tx1"/>
                </a:solidFill>
                <a:latin typeface="Arial" panose="020B0604020202020204"/>
                <a:ea typeface="Arial" panose="020B0604020202020204"/>
              </a:defRPr>
            </a:lvl5pPr>
            <a:lvl6pPr marL="2514600" indent="-228600" algn="l" defTabSz="914400">
              <a:lnSpc>
                <a:spcPct val="90000"/>
              </a:lnSpc>
              <a:spcBef>
                <a:spcPts val="500"/>
              </a:spcBef>
              <a:buFont typeface="Arial" panose="020B0604020202020204"/>
              <a:buChar char="•"/>
              <a:defRPr sz="1800">
                <a:solidFill>
                  <a:schemeClr val="tx1"/>
                </a:solidFill>
                <a:latin typeface="+mn-lt"/>
                <a:ea typeface="+mn-ea"/>
              </a:defRPr>
            </a:lvl6pPr>
            <a:lvl7pPr marL="2971800" indent="-228600" algn="l" defTabSz="914400">
              <a:lnSpc>
                <a:spcPct val="90000"/>
              </a:lnSpc>
              <a:spcBef>
                <a:spcPts val="500"/>
              </a:spcBef>
              <a:buFont typeface="Arial" panose="020B0604020202020204"/>
              <a:buChar char="•"/>
              <a:defRPr sz="1800">
                <a:solidFill>
                  <a:schemeClr val="tx1"/>
                </a:solidFill>
                <a:latin typeface="+mn-lt"/>
                <a:ea typeface="+mn-ea"/>
              </a:defRPr>
            </a:lvl7pPr>
            <a:lvl8pPr marL="3429000" indent="-228600" algn="l" defTabSz="914400">
              <a:lnSpc>
                <a:spcPct val="90000"/>
              </a:lnSpc>
              <a:spcBef>
                <a:spcPts val="500"/>
              </a:spcBef>
              <a:buFont typeface="Arial" panose="020B0604020202020204"/>
              <a:buChar char="•"/>
              <a:defRPr sz="1800">
                <a:solidFill>
                  <a:schemeClr val="tx1"/>
                </a:solidFill>
                <a:latin typeface="+mn-lt"/>
                <a:ea typeface="+mn-ea"/>
              </a:defRPr>
            </a:lvl8pPr>
            <a:lvl9pPr marL="3886200" indent="-228600" algn="l" defTabSz="914400">
              <a:lnSpc>
                <a:spcPct val="90000"/>
              </a:lnSpc>
              <a:spcBef>
                <a:spcPts val="500"/>
              </a:spcBef>
              <a:buFont typeface="Arial" panose="020B0604020202020204"/>
              <a:buChar char="•"/>
              <a:defRPr sz="1800">
                <a:solidFill>
                  <a:schemeClr val="tx1"/>
                </a:solidFill>
                <a:latin typeface="+mn-lt"/>
                <a:ea typeface="+mn-ea"/>
              </a:defRPr>
            </a:lvl9pPr>
          </a:lstStyle>
          <a:p>
            <a:pPr marL="0" indent="0" algn="ctr">
              <a:buNone/>
              <a:defRPr/>
            </a:pPr>
            <a:r>
              <a:rPr lang="en-US" sz="2000">
                <a:solidFill>
                  <a:schemeClr val="tx1"/>
                </a:solidFill>
              </a:rPr>
              <a:t>Descent Trajectory without final constraints </a:t>
            </a:r>
          </a:p>
        </p:txBody>
      </p:sp>
      <p:pic>
        <p:nvPicPr>
          <p:cNvPr id="10" name="Picture 11" descr="states_2d_descent"/>
          <p:cNvPicPr>
            <a:picLocks noChangeAspect="1"/>
          </p:cNvPicPr>
          <p:nvPr/>
        </p:nvPicPr>
        <p:blipFill>
          <a:blip r:embed="rId5"/>
          <a:stretch>
            <a:fillRect/>
          </a:stretch>
        </p:blipFill>
        <p:spPr bwMode="auto">
          <a:xfrm>
            <a:off x="3058795" y="1386205"/>
            <a:ext cx="2986841" cy="2240280"/>
          </a:xfrm>
          <a:prstGeom prst="rect">
            <a:avLst/>
          </a:prstGeom>
        </p:spPr>
      </p:pic>
      <p:sp>
        <p:nvSpPr>
          <p:cNvPr id="11" name="Espace réservé du contenu 4"/>
          <p:cNvSpPr>
            <a:spLocks noGrp="1"/>
          </p:cNvSpPr>
          <p:nvPr/>
        </p:nvSpPr>
        <p:spPr bwMode="auto">
          <a:xfrm>
            <a:off x="6413500" y="1019810"/>
            <a:ext cx="5633720" cy="657860"/>
          </a:xfrm>
          <a:prstGeom prst="rect">
            <a:avLst/>
          </a:prstGeom>
        </p:spPr>
        <p:txBody>
          <a:bodyPr vert="horz" lIns="91440" tIns="45720" rIns="91440" bIns="45720" rtlCol="0"/>
          <a:lstStyle>
            <a:lvl1pPr marL="228600" indent="-228600" algn="l" defTabSz="914400">
              <a:lnSpc>
                <a:spcPct val="90000"/>
              </a:lnSpc>
              <a:spcBef>
                <a:spcPts val="1000"/>
              </a:spcBef>
              <a:buFont typeface="Arial" panose="020B0604020202020204"/>
              <a:buChar char="•"/>
              <a:defRPr sz="3600">
                <a:solidFill>
                  <a:schemeClr val="tx1"/>
                </a:solidFill>
                <a:latin typeface="Arial" panose="020B0604020202020204"/>
                <a:ea typeface="Arial" panose="020B0604020202020204"/>
              </a:defRPr>
            </a:lvl1pPr>
            <a:lvl2pPr marL="685800" indent="-228600" algn="l" defTabSz="914400">
              <a:lnSpc>
                <a:spcPct val="90000"/>
              </a:lnSpc>
              <a:spcBef>
                <a:spcPts val="500"/>
              </a:spcBef>
              <a:buFont typeface="Arial" panose="020B0604020202020204"/>
              <a:buChar char="•"/>
              <a:defRPr sz="3200">
                <a:solidFill>
                  <a:schemeClr val="tx1"/>
                </a:solidFill>
                <a:latin typeface="Arial" panose="020B0604020202020204"/>
                <a:ea typeface="Arial" panose="020B0604020202020204"/>
              </a:defRPr>
            </a:lvl2pPr>
            <a:lvl3pPr marL="1143000" indent="-228600" algn="l" defTabSz="914400">
              <a:lnSpc>
                <a:spcPct val="90000"/>
              </a:lnSpc>
              <a:spcBef>
                <a:spcPts val="500"/>
              </a:spcBef>
              <a:buFont typeface="Arial" panose="020B0604020202020204"/>
              <a:buChar char="•"/>
              <a:defRPr sz="2800">
                <a:solidFill>
                  <a:schemeClr val="tx1"/>
                </a:solidFill>
                <a:latin typeface="Arial" panose="020B0604020202020204"/>
                <a:ea typeface="Arial" panose="020B0604020202020204"/>
              </a:defRPr>
            </a:lvl3pPr>
            <a:lvl4pPr marL="1600200" indent="-228600" algn="l" defTabSz="914400">
              <a:lnSpc>
                <a:spcPct val="90000"/>
              </a:lnSpc>
              <a:spcBef>
                <a:spcPts val="500"/>
              </a:spcBef>
              <a:buFont typeface="Arial" panose="020B0604020202020204"/>
              <a:buChar char="•"/>
              <a:defRPr sz="2400">
                <a:solidFill>
                  <a:schemeClr val="tx1"/>
                </a:solidFill>
                <a:latin typeface="Arial" panose="020B0604020202020204"/>
                <a:ea typeface="Arial" panose="020B0604020202020204"/>
              </a:defRPr>
            </a:lvl4pPr>
            <a:lvl5pPr marL="2057400" indent="-228600" algn="l" defTabSz="914400">
              <a:lnSpc>
                <a:spcPct val="90000"/>
              </a:lnSpc>
              <a:spcBef>
                <a:spcPts val="500"/>
              </a:spcBef>
              <a:buFont typeface="Arial" panose="020B0604020202020204"/>
              <a:buChar char="•"/>
              <a:defRPr sz="2400">
                <a:solidFill>
                  <a:schemeClr val="tx1"/>
                </a:solidFill>
                <a:latin typeface="Arial" panose="020B0604020202020204"/>
                <a:ea typeface="Arial" panose="020B0604020202020204"/>
              </a:defRPr>
            </a:lvl5pPr>
            <a:lvl6pPr marL="2514600" indent="-228600" algn="l" defTabSz="914400">
              <a:lnSpc>
                <a:spcPct val="90000"/>
              </a:lnSpc>
              <a:spcBef>
                <a:spcPts val="500"/>
              </a:spcBef>
              <a:buFont typeface="Arial" panose="020B0604020202020204"/>
              <a:buChar char="•"/>
              <a:defRPr sz="1800">
                <a:solidFill>
                  <a:schemeClr val="tx1"/>
                </a:solidFill>
                <a:latin typeface="+mn-lt"/>
                <a:ea typeface="+mn-ea"/>
              </a:defRPr>
            </a:lvl6pPr>
            <a:lvl7pPr marL="2971800" indent="-228600" algn="l" defTabSz="914400">
              <a:lnSpc>
                <a:spcPct val="90000"/>
              </a:lnSpc>
              <a:spcBef>
                <a:spcPts val="500"/>
              </a:spcBef>
              <a:buFont typeface="Arial" panose="020B0604020202020204"/>
              <a:buChar char="•"/>
              <a:defRPr sz="1800">
                <a:solidFill>
                  <a:schemeClr val="tx1"/>
                </a:solidFill>
                <a:latin typeface="+mn-lt"/>
                <a:ea typeface="+mn-ea"/>
              </a:defRPr>
            </a:lvl7pPr>
            <a:lvl8pPr marL="3429000" indent="-228600" algn="l" defTabSz="914400">
              <a:lnSpc>
                <a:spcPct val="90000"/>
              </a:lnSpc>
              <a:spcBef>
                <a:spcPts val="500"/>
              </a:spcBef>
              <a:buFont typeface="Arial" panose="020B0604020202020204"/>
              <a:buChar char="•"/>
              <a:defRPr sz="1800">
                <a:solidFill>
                  <a:schemeClr val="tx1"/>
                </a:solidFill>
                <a:latin typeface="+mn-lt"/>
                <a:ea typeface="+mn-ea"/>
              </a:defRPr>
            </a:lvl8pPr>
            <a:lvl9pPr marL="3886200" indent="-228600" algn="l" defTabSz="914400">
              <a:lnSpc>
                <a:spcPct val="90000"/>
              </a:lnSpc>
              <a:spcBef>
                <a:spcPts val="500"/>
              </a:spcBef>
              <a:buFont typeface="Arial" panose="020B0604020202020204"/>
              <a:buChar char="•"/>
              <a:defRPr sz="1800">
                <a:solidFill>
                  <a:schemeClr val="tx1"/>
                </a:solidFill>
                <a:latin typeface="+mn-lt"/>
                <a:ea typeface="+mn-ea"/>
              </a:defRPr>
            </a:lvl9pPr>
          </a:lstStyle>
          <a:p>
            <a:pPr marL="0" indent="0" algn="ctr">
              <a:buNone/>
              <a:defRPr/>
            </a:pPr>
            <a:r>
              <a:rPr lang="en-US" sz="2000">
                <a:solidFill>
                  <a:schemeClr val="tx1"/>
                </a:solidFill>
              </a:rPr>
              <a:t>Descent Trajectory with final constraints </a:t>
            </a:r>
          </a:p>
        </p:txBody>
      </p:sp>
      <p:pic>
        <p:nvPicPr>
          <p:cNvPr id="12" name="Picture 7" descr="thrust_2d_descent"/>
          <p:cNvPicPr>
            <a:picLocks noChangeAspect="1"/>
          </p:cNvPicPr>
          <p:nvPr/>
        </p:nvPicPr>
        <p:blipFill>
          <a:blip r:embed="rId6"/>
          <a:stretch>
            <a:fillRect/>
          </a:stretch>
        </p:blipFill>
        <p:spPr bwMode="auto">
          <a:xfrm>
            <a:off x="71755" y="1386205"/>
            <a:ext cx="2987252" cy="2240280"/>
          </a:xfrm>
          <a:prstGeom prst="rect">
            <a:avLst/>
          </a:prstGeom>
        </p:spPr>
      </p:pic>
      <p:graphicFrame>
        <p:nvGraphicFramePr>
          <p:cNvPr id="13" name="Table 13"/>
          <p:cNvGraphicFramePr/>
          <p:nvPr>
            <p:extLst>
              <p:ext uri="{D42A27DB-BD31-4B8C-83A1-F6EECF244321}">
                <p14:modId xmlns:p14="http://schemas.microsoft.com/office/powerpoint/2010/main" val="2952744763"/>
              </p:ext>
            </p:extLst>
          </p:nvPr>
        </p:nvGraphicFramePr>
        <p:xfrm>
          <a:off x="705803" y="5245735"/>
          <a:ext cx="10780395" cy="1228725"/>
        </p:xfrm>
        <a:graphic>
          <a:graphicData uri="http://schemas.openxmlformats.org/drawingml/2006/table">
            <a:tbl>
              <a:tblPr firstRow="1" bandRow="1">
                <a:tableStyleId>{17292A2E-F333-43FB-9621-5CBBE7FDCDCB}</a:tableStyleId>
              </a:tblPr>
              <a:tblGrid>
                <a:gridCol w="3593465">
                  <a:extLst>
                    <a:ext uri="{9D8B030D-6E8A-4147-A177-3AD203B41FA5}">
                      <a16:colId xmlns:a16="http://schemas.microsoft.com/office/drawing/2014/main" val="20000"/>
                    </a:ext>
                  </a:extLst>
                </a:gridCol>
                <a:gridCol w="3593465">
                  <a:extLst>
                    <a:ext uri="{9D8B030D-6E8A-4147-A177-3AD203B41FA5}">
                      <a16:colId xmlns:a16="http://schemas.microsoft.com/office/drawing/2014/main" val="20001"/>
                    </a:ext>
                  </a:extLst>
                </a:gridCol>
                <a:gridCol w="3593465">
                  <a:extLst>
                    <a:ext uri="{9D8B030D-6E8A-4147-A177-3AD203B41FA5}">
                      <a16:colId xmlns:a16="http://schemas.microsoft.com/office/drawing/2014/main" val="20002"/>
                    </a:ext>
                  </a:extLst>
                </a:gridCol>
              </a:tblGrid>
              <a:tr h="409575">
                <a:tc>
                  <a:txBody>
                    <a:bodyPr/>
                    <a:lstStyle/>
                    <a:p>
                      <a:pPr algn="ctr">
                        <a:buNone/>
                        <a:defRPr/>
                      </a:pPr>
                      <a:endParaRPr lang="en-US" sz="1600">
                        <a:latin typeface="Arial"/>
                      </a:endParaRPr>
                    </a:p>
                  </a:txBody>
                  <a:tcPr anchor="ctr"/>
                </a:tc>
                <a:tc>
                  <a:txBody>
                    <a:bodyPr/>
                    <a:lstStyle/>
                    <a:p>
                      <a:pPr algn="ctr">
                        <a:buNone/>
                        <a:defRPr/>
                      </a:pPr>
                      <a:r>
                        <a:rPr lang="en-US" sz="1600">
                          <a:latin typeface="Arial"/>
                        </a:rPr>
                        <a:t>Time of Flight</a:t>
                      </a:r>
                    </a:p>
                  </a:txBody>
                  <a:tcPr anchor="ctr"/>
                </a:tc>
                <a:tc>
                  <a:txBody>
                    <a:bodyPr/>
                    <a:lstStyle/>
                    <a:p>
                      <a:pPr algn="ctr">
                        <a:buNone/>
                        <a:defRPr/>
                      </a:pPr>
                      <a:r>
                        <a:rPr lang="en-US" sz="1600">
                          <a:latin typeface="Arial"/>
                        </a:rPr>
                        <a:t>Propellant consumption</a:t>
                      </a:r>
                    </a:p>
                  </a:txBody>
                  <a:tcPr anchor="ctr"/>
                </a:tc>
                <a:extLst>
                  <a:ext uri="{0D108BD9-81ED-4DB2-BD59-A6C34878D82A}">
                    <a16:rowId xmlns:a16="http://schemas.microsoft.com/office/drawing/2014/main" val="10000"/>
                  </a:ext>
                </a:extLst>
              </a:tr>
              <a:tr h="409575">
                <a:tc>
                  <a:txBody>
                    <a:bodyPr/>
                    <a:lstStyle/>
                    <a:p>
                      <a:pPr algn="ctr">
                        <a:buNone/>
                        <a:defRPr/>
                      </a:pPr>
                      <a:r>
                        <a:rPr lang="en-US" sz="1600">
                          <a:latin typeface="Arial"/>
                        </a:rPr>
                        <a:t>Free</a:t>
                      </a:r>
                    </a:p>
                  </a:txBody>
                  <a:tcPr anchor="ctr"/>
                </a:tc>
                <a:tc>
                  <a:txBody>
                    <a:bodyPr/>
                    <a:lstStyle/>
                    <a:p>
                      <a:pPr algn="ctr">
                        <a:buNone/>
                      </a:pPr>
                      <a:r>
                        <a:rPr lang="en-US" sz="1600">
                          <a:latin typeface="Arial"/>
                        </a:rPr>
                        <a:t> </a:t>
                      </a:r>
                      <a:r>
                        <a:rPr lang="en-US" altLang="en-US" sz="1600">
                          <a:latin typeface="Arial"/>
                        </a:rPr>
                        <a:t>999.05</a:t>
                      </a:r>
                      <a:r>
                        <a:rPr lang="en-US" sz="1600">
                          <a:latin typeface="Arial"/>
                        </a:rPr>
                        <a:t> s</a:t>
                      </a:r>
                    </a:p>
                  </a:txBody>
                  <a:tcPr anchor="ctr"/>
                </a:tc>
                <a:tc>
                  <a:txBody>
                    <a:bodyPr/>
                    <a:lstStyle/>
                    <a:p>
                      <a:pPr algn="ctr">
                        <a:buNone/>
                        <a:defRPr/>
                      </a:pPr>
                      <a:r>
                        <a:rPr lang="en-US" sz="1600">
                          <a:latin typeface="Arial"/>
                        </a:rPr>
                        <a:t>48.51%</a:t>
                      </a:r>
                    </a:p>
                  </a:txBody>
                  <a:tcPr anchor="ctr"/>
                </a:tc>
                <a:extLst>
                  <a:ext uri="{0D108BD9-81ED-4DB2-BD59-A6C34878D82A}">
                    <a16:rowId xmlns:a16="http://schemas.microsoft.com/office/drawing/2014/main" val="10001"/>
                  </a:ext>
                </a:extLst>
              </a:tr>
              <a:tr h="409575">
                <a:tc>
                  <a:txBody>
                    <a:bodyPr/>
                    <a:lstStyle/>
                    <a:p>
                      <a:pPr algn="ctr">
                        <a:buNone/>
                        <a:defRPr/>
                      </a:pPr>
                      <a:r>
                        <a:rPr lang="en-US" sz="1600">
                          <a:latin typeface="Arial"/>
                        </a:rPr>
                        <a:t>Vertical constrained</a:t>
                      </a:r>
                    </a:p>
                  </a:txBody>
                  <a:tcPr anchor="ctr"/>
                </a:tc>
                <a:tc>
                  <a:txBody>
                    <a:bodyPr/>
                    <a:lstStyle/>
                    <a:p>
                      <a:pPr algn="ctr">
                        <a:buNone/>
                        <a:defRPr/>
                      </a:pPr>
                      <a:r>
                        <a:rPr lang="en-US" sz="1600">
                          <a:latin typeface="Arial"/>
                        </a:rPr>
                        <a:t>1034.77 s</a:t>
                      </a:r>
                    </a:p>
                  </a:txBody>
                  <a:tcPr anchor="ctr"/>
                </a:tc>
                <a:tc>
                  <a:txBody>
                    <a:bodyPr/>
                    <a:lstStyle/>
                    <a:p>
                      <a:pPr algn="ctr">
                        <a:buNone/>
                        <a:defRPr/>
                      </a:pPr>
                      <a:r>
                        <a:rPr lang="en-US" sz="1600">
                          <a:latin typeface="Arial"/>
                        </a:rPr>
                        <a:t>50.24%</a:t>
                      </a:r>
                    </a:p>
                  </a:txBody>
                  <a:tcPr anchor="ctr"/>
                </a:tc>
                <a:extLst>
                  <a:ext uri="{0D108BD9-81ED-4DB2-BD59-A6C34878D82A}">
                    <a16:rowId xmlns:a16="http://schemas.microsoft.com/office/drawing/2014/main" val="10002"/>
                  </a:ext>
                </a:extLst>
              </a:tr>
            </a:tbl>
          </a:graphicData>
        </a:graphic>
      </p:graphicFrame>
      <p:graphicFrame>
        <p:nvGraphicFramePr>
          <p:cNvPr id="14" name="Table 15"/>
          <p:cNvGraphicFramePr/>
          <p:nvPr>
            <p:extLst>
              <p:ext uri="{D42A27DB-BD31-4B8C-83A1-F6EECF244321}">
                <p14:modId xmlns:p14="http://schemas.microsoft.com/office/powerpoint/2010/main" val="1982957521"/>
              </p:ext>
            </p:extLst>
          </p:nvPr>
        </p:nvGraphicFramePr>
        <p:xfrm>
          <a:off x="724975" y="3905787"/>
          <a:ext cx="6082665" cy="1097280"/>
        </p:xfrm>
        <a:graphic>
          <a:graphicData uri="http://schemas.openxmlformats.org/drawingml/2006/table">
            <a:tbl>
              <a:tblPr firstRow="1" bandRow="1">
                <a:tableStyleId>{17292A2E-F333-43FB-9621-5CBBE7FDCDCB}</a:tableStyleId>
              </a:tblPr>
              <a:tblGrid>
                <a:gridCol w="4066540">
                  <a:extLst>
                    <a:ext uri="{9D8B030D-6E8A-4147-A177-3AD203B41FA5}">
                      <a16:colId xmlns:a16="http://schemas.microsoft.com/office/drawing/2014/main" val="20000"/>
                    </a:ext>
                  </a:extLst>
                </a:gridCol>
                <a:gridCol w="2016125">
                  <a:extLst>
                    <a:ext uri="{9D8B030D-6E8A-4147-A177-3AD203B41FA5}">
                      <a16:colId xmlns:a16="http://schemas.microsoft.com/office/drawing/2014/main" val="20001"/>
                    </a:ext>
                  </a:extLst>
                </a:gridCol>
              </a:tblGrid>
              <a:tr h="365760">
                <a:tc>
                  <a:txBody>
                    <a:bodyPr/>
                    <a:lstStyle/>
                    <a:p>
                      <a:pPr algn="ctr">
                        <a:buNone/>
                        <a:defRPr/>
                      </a:pPr>
                      <a:r>
                        <a:rPr lang="en-US" sz="1600">
                          <a:latin typeface="Arial"/>
                        </a:rPr>
                        <a:t>Parking orbit altitude</a:t>
                      </a:r>
                    </a:p>
                  </a:txBody>
                  <a:tcPr/>
                </a:tc>
                <a:tc>
                  <a:txBody>
                    <a:bodyPr/>
                    <a:lstStyle/>
                    <a:p>
                      <a:pPr algn="ctr">
                        <a:buNone/>
                        <a:defRPr/>
                      </a:pPr>
                      <a:r>
                        <a:rPr lang="en-US" sz="1600">
                          <a:latin typeface="Arial"/>
                        </a:rPr>
                        <a:t>100 km</a:t>
                      </a:r>
                    </a:p>
                  </a:txBody>
                  <a:tcPr/>
                </a:tc>
                <a:extLst>
                  <a:ext uri="{0D108BD9-81ED-4DB2-BD59-A6C34878D82A}">
                    <a16:rowId xmlns:a16="http://schemas.microsoft.com/office/drawing/2014/main" val="10000"/>
                  </a:ext>
                </a:extLst>
              </a:tr>
              <a:tr h="365760">
                <a:tc>
                  <a:txBody>
                    <a:bodyPr/>
                    <a:lstStyle/>
                    <a:p>
                      <a:pPr algn="ctr">
                        <a:buNone/>
                        <a:defRPr/>
                      </a:pPr>
                      <a:r>
                        <a:rPr lang="en-US" sz="1600">
                          <a:latin typeface="Arial"/>
                        </a:rPr>
                        <a:t>Powered descent phase initial altitude</a:t>
                      </a:r>
                    </a:p>
                  </a:txBody>
                  <a:tcPr/>
                </a:tc>
                <a:tc>
                  <a:txBody>
                    <a:bodyPr/>
                    <a:lstStyle/>
                    <a:p>
                      <a:pPr algn="ctr">
                        <a:buNone/>
                        <a:defRPr/>
                      </a:pPr>
                      <a:r>
                        <a:rPr lang="en-US" sz="1600">
                          <a:latin typeface="Arial"/>
                        </a:rPr>
                        <a:t>15 km</a:t>
                      </a:r>
                    </a:p>
                  </a:txBody>
                  <a:tcPr/>
                </a:tc>
                <a:extLst>
                  <a:ext uri="{0D108BD9-81ED-4DB2-BD59-A6C34878D82A}">
                    <a16:rowId xmlns:a16="http://schemas.microsoft.com/office/drawing/2014/main" val="10001"/>
                  </a:ext>
                </a:extLst>
              </a:tr>
              <a:tr h="365760">
                <a:tc>
                  <a:txBody>
                    <a:bodyPr/>
                    <a:lstStyle/>
                    <a:p>
                      <a:pPr algn="ctr">
                        <a:buNone/>
                        <a:defRPr/>
                      </a:pPr>
                      <a:r>
                        <a:rPr lang="en-US" sz="1600">
                          <a:latin typeface="Arial"/>
                        </a:rPr>
                        <a:t>Vertical phase initial altitude</a:t>
                      </a:r>
                    </a:p>
                  </a:txBody>
                  <a:tcPr/>
                </a:tc>
                <a:tc>
                  <a:txBody>
                    <a:bodyPr/>
                    <a:lstStyle/>
                    <a:p>
                      <a:pPr algn="ctr">
                        <a:buNone/>
                        <a:defRPr/>
                      </a:pPr>
                      <a:r>
                        <a:rPr lang="en-US" sz="1600">
                          <a:latin typeface="Arial"/>
                        </a:rPr>
                        <a:t>4 km</a:t>
                      </a:r>
                    </a:p>
                  </a:txBody>
                  <a:tcPr/>
                </a:tc>
                <a:extLst>
                  <a:ext uri="{0D108BD9-81ED-4DB2-BD59-A6C34878D82A}">
                    <a16:rowId xmlns:a16="http://schemas.microsoft.com/office/drawing/2014/main" val="10002"/>
                  </a:ext>
                </a:extLst>
              </a:tr>
            </a:tbl>
          </a:graphicData>
        </a:graphic>
      </p:graphicFrame>
      <p:graphicFrame>
        <p:nvGraphicFramePr>
          <p:cNvPr id="2" name="Table 2">
            <a:extLst>
              <a:ext uri="{FF2B5EF4-FFF2-40B4-BE49-F238E27FC236}">
                <a16:creationId xmlns:a16="http://schemas.microsoft.com/office/drawing/2014/main" id="{340E04E1-11CC-4D42-B45A-42B5FA01BCBE}"/>
              </a:ext>
            </a:extLst>
          </p:cNvPr>
          <p:cNvGraphicFramePr/>
          <p:nvPr>
            <p:extLst>
              <p:ext uri="{D42A27DB-BD31-4B8C-83A1-F6EECF244321}">
                <p14:modId xmlns:p14="http://schemas.microsoft.com/office/powerpoint/2010/main" val="2720932404"/>
              </p:ext>
            </p:extLst>
          </p:nvPr>
        </p:nvGraphicFramePr>
        <p:xfrm>
          <a:off x="8469923" y="3927231"/>
          <a:ext cx="2079506" cy="1097280"/>
        </p:xfrm>
        <a:graphic>
          <a:graphicData uri="http://schemas.openxmlformats.org/drawingml/2006/table">
            <a:tbl>
              <a:tblPr firstRow="1" bandRow="1">
                <a:tableStyleId>{17292A2E-F333-43FB-9621-5CBBE7FDCDCB}</a:tableStyleId>
              </a:tblPr>
              <a:tblGrid>
                <a:gridCol w="611908">
                  <a:extLst>
                    <a:ext uri="{9D8B030D-6E8A-4147-A177-3AD203B41FA5}">
                      <a16:colId xmlns:a16="http://schemas.microsoft.com/office/drawing/2014/main" val="20000"/>
                    </a:ext>
                  </a:extLst>
                </a:gridCol>
                <a:gridCol w="1467598">
                  <a:extLst>
                    <a:ext uri="{9D8B030D-6E8A-4147-A177-3AD203B41FA5}">
                      <a16:colId xmlns:a16="http://schemas.microsoft.com/office/drawing/2014/main" val="20001"/>
                    </a:ext>
                  </a:extLst>
                </a:gridCol>
              </a:tblGrid>
              <a:tr h="365760">
                <a:tc gridSpan="2">
                  <a:txBody>
                    <a:bodyPr/>
                    <a:lstStyle/>
                    <a:p>
                      <a:pPr lvl="0" algn="ctr">
                        <a:buNone/>
                        <a:defRPr/>
                      </a:pPr>
                      <a:r>
                        <a:rPr lang="en-US" sz="1600">
                          <a:latin typeface="Arial"/>
                        </a:rPr>
                        <a:t>Parameters</a:t>
                      </a:r>
                    </a:p>
                  </a:txBody>
                  <a:tcPr anchor="ctr"/>
                </a:tc>
                <a:tc hMerge="1">
                  <a:txBody>
                    <a:bodyPr/>
                    <a:lstStyle/>
                    <a:p>
                      <a:pPr>
                        <a:defRPr/>
                      </a:pPr>
                      <a:endParaRPr lang="en-US"/>
                    </a:p>
                  </a:txBody>
                  <a:tcPr anchor="ctr"/>
                </a:tc>
                <a:extLst>
                  <a:ext uri="{0D108BD9-81ED-4DB2-BD59-A6C34878D82A}">
                    <a16:rowId xmlns:a16="http://schemas.microsoft.com/office/drawing/2014/main" val="4114352107"/>
                  </a:ext>
                </a:extLst>
              </a:tr>
              <a:tr h="365760">
                <a:tc>
                  <a:txBody>
                    <a:bodyPr/>
                    <a:lstStyle/>
                    <a:p>
                      <a:pPr algn="ctr">
                        <a:buNone/>
                        <a:defRPr/>
                      </a:pPr>
                      <a:r>
                        <a:rPr lang="en-US" sz="1600" err="1">
                          <a:latin typeface="Arial"/>
                        </a:rPr>
                        <a:t>Isp</a:t>
                      </a:r>
                    </a:p>
                  </a:txBody>
                  <a:tcPr anchor="ctr"/>
                </a:tc>
                <a:tc>
                  <a:txBody>
                    <a:bodyPr/>
                    <a:lstStyle/>
                    <a:p>
                      <a:pPr algn="ctr">
                        <a:buNone/>
                        <a:defRPr/>
                      </a:pPr>
                      <a:r>
                        <a:rPr lang="en-US" sz="1600">
                          <a:latin typeface="Arial"/>
                        </a:rPr>
                        <a:t>310s</a:t>
                      </a:r>
                    </a:p>
                  </a:txBody>
                  <a:tcPr anchor="ctr"/>
                </a:tc>
                <a:extLst>
                  <a:ext uri="{0D108BD9-81ED-4DB2-BD59-A6C34878D82A}">
                    <a16:rowId xmlns:a16="http://schemas.microsoft.com/office/drawing/2014/main" val="10001"/>
                  </a:ext>
                </a:extLst>
              </a:tr>
              <a:tr h="365760">
                <a:tc>
                  <a:txBody>
                    <a:bodyPr/>
                    <a:lstStyle/>
                    <a:p>
                      <a:pPr algn="ctr">
                        <a:buNone/>
                        <a:defRPr/>
                      </a:pPr>
                      <a:r>
                        <a:rPr lang="en-US" sz="1600" err="1">
                          <a:latin typeface="Arial"/>
                        </a:rPr>
                        <a:t>twr</a:t>
                      </a:r>
                    </a:p>
                  </a:txBody>
                  <a:tcPr anchor="ctr"/>
                </a:tc>
                <a:tc>
                  <a:txBody>
                    <a:bodyPr/>
                    <a:lstStyle/>
                    <a:p>
                      <a:pPr lvl="0" algn="ctr">
                        <a:buNone/>
                        <a:defRPr/>
                      </a:pPr>
                      <a:r>
                        <a:rPr lang="en-US" sz="1600">
                          <a:latin typeface="Arial"/>
                        </a:rPr>
                        <a:t>0.9</a:t>
                      </a:r>
                    </a:p>
                  </a:txBody>
                  <a:tcPr anchor="ctr"/>
                </a:tc>
                <a:extLst>
                  <a:ext uri="{0D108BD9-81ED-4DB2-BD59-A6C34878D82A}">
                    <a16:rowId xmlns:a16="http://schemas.microsoft.com/office/drawing/2014/main" val="10002"/>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4" name="Picture 2" descr="trj_molnija"/>
          <p:cNvPicPr>
            <a:picLocks noChangeAspect="1"/>
          </p:cNvPicPr>
          <p:nvPr/>
        </p:nvPicPr>
        <p:blipFill>
          <a:blip r:embed="rId3"/>
          <a:stretch>
            <a:fillRect/>
          </a:stretch>
        </p:blipFill>
        <p:spPr bwMode="auto">
          <a:xfrm>
            <a:off x="3303269" y="997585"/>
            <a:ext cx="5003165" cy="4735195"/>
          </a:xfrm>
          <a:prstGeom prst="rect">
            <a:avLst/>
          </a:prstGeom>
        </p:spPr>
      </p:pic>
      <p:sp>
        <p:nvSpPr>
          <p:cNvPr id="5" name="Titre 3"/>
          <p:cNvSpPr>
            <a:spLocks noGrp="1"/>
          </p:cNvSpPr>
          <p:nvPr>
            <p:ph type="title"/>
          </p:nvPr>
        </p:nvSpPr>
        <p:spPr bwMode="auto">
          <a:xfrm>
            <a:off x="656590" y="0"/>
            <a:ext cx="10779125" cy="935355"/>
          </a:xfrm>
        </p:spPr>
        <p:txBody>
          <a:bodyPr/>
          <a:lstStyle/>
          <a:p>
            <a:pPr>
              <a:defRPr/>
            </a:pPr>
            <a:r>
              <a:rPr lang="en-US" i="1">
                <a:cs typeface="Arial" panose="020B0604020202020204"/>
              </a:rPr>
              <a:t>Achievements of Semester 2</a:t>
            </a:r>
            <a:endParaRPr lang="en-US" i="1">
              <a:latin typeface="Arial" panose="020B0604020202020204"/>
              <a:cs typeface="Arial" panose="020B0604020202020204"/>
            </a:endParaRPr>
          </a:p>
        </p:txBody>
      </p:sp>
      <p:sp>
        <p:nvSpPr>
          <p:cNvPr id="6" name="Espace réservé du pied de page 8"/>
          <p:cNvSpPr>
            <a:spLocks noGrp="1"/>
          </p:cNvSpPr>
          <p:nvPr>
            <p:ph type="ftr" sz="quarter" idx="11"/>
          </p:nvPr>
        </p:nvSpPr>
        <p:spPr bwMode="auto"/>
        <p:txBody>
          <a:bodyPr/>
          <a:lstStyle/>
          <a:p>
            <a:pPr>
              <a:defRPr/>
            </a:pPr>
            <a:r>
              <a:rPr lang="fr-FR"/>
              <a:t>ISAE-SUPAERO</a:t>
            </a:r>
          </a:p>
        </p:txBody>
      </p:sp>
      <p:sp>
        <p:nvSpPr>
          <p:cNvPr id="7" name="Espace réservé du numéro de diapositive 9"/>
          <p:cNvSpPr>
            <a:spLocks noGrp="1"/>
          </p:cNvSpPr>
          <p:nvPr>
            <p:ph type="sldNum" sz="quarter" idx="12"/>
          </p:nvPr>
        </p:nvSpPr>
        <p:spPr bwMode="auto"/>
        <p:txBody>
          <a:bodyPr/>
          <a:lstStyle/>
          <a:p>
            <a:pPr>
              <a:defRPr/>
            </a:pPr>
            <a:r>
              <a:rPr lang="it-IT"/>
              <a:t>9</a:t>
            </a:r>
            <a:endParaRPr/>
          </a:p>
        </p:txBody>
      </p:sp>
      <p:sp>
        <p:nvSpPr>
          <p:cNvPr id="8" name="Espace réservé du contenu 4"/>
          <p:cNvSpPr>
            <a:spLocks noGrp="1"/>
          </p:cNvSpPr>
          <p:nvPr/>
        </p:nvSpPr>
        <p:spPr bwMode="auto">
          <a:xfrm>
            <a:off x="405765" y="1069340"/>
            <a:ext cx="3536315" cy="376555"/>
          </a:xfrm>
          <a:prstGeom prst="rect">
            <a:avLst/>
          </a:prstGeom>
        </p:spPr>
        <p:txBody>
          <a:bodyPr vert="horz" lIns="91440" tIns="45720" rIns="91440" bIns="45720" rtlCol="0"/>
          <a:lstStyle>
            <a:lvl1pPr marL="228600" indent="-228600" algn="l" defTabSz="914400">
              <a:lnSpc>
                <a:spcPct val="90000"/>
              </a:lnSpc>
              <a:spcBef>
                <a:spcPts val="1000"/>
              </a:spcBef>
              <a:buFont typeface="Arial" panose="020B0604020202020204"/>
              <a:buChar char="•"/>
              <a:defRPr sz="3600">
                <a:solidFill>
                  <a:schemeClr val="tx1"/>
                </a:solidFill>
                <a:latin typeface="Arial" panose="020B0604020202020204"/>
                <a:ea typeface="Arial" panose="020B0604020202020204"/>
              </a:defRPr>
            </a:lvl1pPr>
            <a:lvl2pPr marL="685800" indent="-228600" algn="l" defTabSz="914400">
              <a:lnSpc>
                <a:spcPct val="90000"/>
              </a:lnSpc>
              <a:spcBef>
                <a:spcPts val="500"/>
              </a:spcBef>
              <a:buFont typeface="Arial" panose="020B0604020202020204"/>
              <a:buChar char="•"/>
              <a:defRPr sz="3200">
                <a:solidFill>
                  <a:schemeClr val="tx1"/>
                </a:solidFill>
                <a:latin typeface="Arial" panose="020B0604020202020204"/>
                <a:ea typeface="Arial" panose="020B0604020202020204"/>
              </a:defRPr>
            </a:lvl2pPr>
            <a:lvl3pPr marL="1143000" indent="-228600" algn="l" defTabSz="914400">
              <a:lnSpc>
                <a:spcPct val="90000"/>
              </a:lnSpc>
              <a:spcBef>
                <a:spcPts val="500"/>
              </a:spcBef>
              <a:buFont typeface="Arial" panose="020B0604020202020204"/>
              <a:buChar char="•"/>
              <a:defRPr sz="2800">
                <a:solidFill>
                  <a:schemeClr val="tx1"/>
                </a:solidFill>
                <a:latin typeface="Arial" panose="020B0604020202020204"/>
                <a:ea typeface="Arial" panose="020B0604020202020204"/>
              </a:defRPr>
            </a:lvl3pPr>
            <a:lvl4pPr marL="1600200" indent="-228600" algn="l" defTabSz="914400">
              <a:lnSpc>
                <a:spcPct val="90000"/>
              </a:lnSpc>
              <a:spcBef>
                <a:spcPts val="500"/>
              </a:spcBef>
              <a:buFont typeface="Arial" panose="020B0604020202020204"/>
              <a:buChar char="•"/>
              <a:defRPr sz="2400">
                <a:solidFill>
                  <a:schemeClr val="tx1"/>
                </a:solidFill>
                <a:latin typeface="Arial" panose="020B0604020202020204"/>
                <a:ea typeface="Arial" panose="020B0604020202020204"/>
              </a:defRPr>
            </a:lvl4pPr>
            <a:lvl5pPr marL="2057400" indent="-228600" algn="l" defTabSz="914400">
              <a:lnSpc>
                <a:spcPct val="90000"/>
              </a:lnSpc>
              <a:spcBef>
                <a:spcPts val="500"/>
              </a:spcBef>
              <a:buFont typeface="Arial" panose="020B0604020202020204"/>
              <a:buChar char="•"/>
              <a:defRPr sz="2400">
                <a:solidFill>
                  <a:schemeClr val="tx1"/>
                </a:solidFill>
                <a:latin typeface="Arial" panose="020B0604020202020204"/>
                <a:ea typeface="Arial" panose="020B0604020202020204"/>
              </a:defRPr>
            </a:lvl5pPr>
            <a:lvl6pPr marL="2514600" indent="-228600" algn="l" defTabSz="914400">
              <a:lnSpc>
                <a:spcPct val="90000"/>
              </a:lnSpc>
              <a:spcBef>
                <a:spcPts val="500"/>
              </a:spcBef>
              <a:buFont typeface="Arial" panose="020B0604020202020204"/>
              <a:buChar char="•"/>
              <a:defRPr sz="1800">
                <a:solidFill>
                  <a:schemeClr val="tx1"/>
                </a:solidFill>
                <a:latin typeface="+mn-lt"/>
                <a:ea typeface="+mn-ea"/>
              </a:defRPr>
            </a:lvl6pPr>
            <a:lvl7pPr marL="2971800" indent="-228600" algn="l" defTabSz="914400">
              <a:lnSpc>
                <a:spcPct val="90000"/>
              </a:lnSpc>
              <a:spcBef>
                <a:spcPts val="500"/>
              </a:spcBef>
              <a:buFont typeface="Arial" panose="020B0604020202020204"/>
              <a:buChar char="•"/>
              <a:defRPr sz="1800">
                <a:solidFill>
                  <a:schemeClr val="tx1"/>
                </a:solidFill>
                <a:latin typeface="+mn-lt"/>
                <a:ea typeface="+mn-ea"/>
              </a:defRPr>
            </a:lvl7pPr>
            <a:lvl8pPr marL="3429000" indent="-228600" algn="l" defTabSz="914400">
              <a:lnSpc>
                <a:spcPct val="90000"/>
              </a:lnSpc>
              <a:spcBef>
                <a:spcPts val="500"/>
              </a:spcBef>
              <a:buFont typeface="Arial" panose="020B0604020202020204"/>
              <a:buChar char="•"/>
              <a:defRPr sz="1800">
                <a:solidFill>
                  <a:schemeClr val="tx1"/>
                </a:solidFill>
                <a:latin typeface="+mn-lt"/>
                <a:ea typeface="+mn-ea"/>
              </a:defRPr>
            </a:lvl8pPr>
            <a:lvl9pPr marL="3886200" indent="-228600" algn="l" defTabSz="914400">
              <a:lnSpc>
                <a:spcPct val="90000"/>
              </a:lnSpc>
              <a:spcBef>
                <a:spcPts val="500"/>
              </a:spcBef>
              <a:buFont typeface="Arial" panose="020B0604020202020204"/>
              <a:buChar char="•"/>
              <a:defRPr sz="1800">
                <a:solidFill>
                  <a:schemeClr val="tx1"/>
                </a:solidFill>
                <a:latin typeface="+mn-lt"/>
                <a:ea typeface="+mn-ea"/>
              </a:defRPr>
            </a:lvl9pPr>
          </a:lstStyle>
          <a:p>
            <a:pPr marL="0" indent="0" algn="ctr">
              <a:buNone/>
              <a:defRPr/>
            </a:pPr>
            <a:r>
              <a:rPr lang="en-US" sz="2000">
                <a:solidFill>
                  <a:schemeClr val="tx1"/>
                </a:solidFill>
              </a:rPr>
              <a:t>Polar orbit - coplanar transfer</a:t>
            </a:r>
          </a:p>
        </p:txBody>
      </p:sp>
      <p:graphicFrame>
        <p:nvGraphicFramePr>
          <p:cNvPr id="9" name="Table 13"/>
          <p:cNvGraphicFramePr/>
          <p:nvPr>
            <p:extLst>
              <p:ext uri="{D42A27DB-BD31-4B8C-83A1-F6EECF244321}">
                <p14:modId xmlns:p14="http://schemas.microsoft.com/office/powerpoint/2010/main" val="2503272307"/>
              </p:ext>
            </p:extLst>
          </p:nvPr>
        </p:nvGraphicFramePr>
        <p:xfrm>
          <a:off x="321310" y="5222240"/>
          <a:ext cx="11549379" cy="1249680"/>
        </p:xfrm>
        <a:graphic>
          <a:graphicData uri="http://schemas.openxmlformats.org/drawingml/2006/table">
            <a:tbl>
              <a:tblPr firstRow="1" bandRow="1">
                <a:tableStyleId>{17292A2E-F333-43FB-9621-5CBBE7FDCDCB}</a:tableStyleId>
              </a:tblPr>
              <a:tblGrid>
                <a:gridCol w="1875790">
                  <a:extLst>
                    <a:ext uri="{9D8B030D-6E8A-4147-A177-3AD203B41FA5}">
                      <a16:colId xmlns:a16="http://schemas.microsoft.com/office/drawing/2014/main" val="20000"/>
                    </a:ext>
                  </a:extLst>
                </a:gridCol>
                <a:gridCol w="1652270">
                  <a:extLst>
                    <a:ext uri="{9D8B030D-6E8A-4147-A177-3AD203B41FA5}">
                      <a16:colId xmlns:a16="http://schemas.microsoft.com/office/drawing/2014/main" val="20001"/>
                    </a:ext>
                  </a:extLst>
                </a:gridCol>
                <a:gridCol w="1534159">
                  <a:extLst>
                    <a:ext uri="{9D8B030D-6E8A-4147-A177-3AD203B41FA5}">
                      <a16:colId xmlns:a16="http://schemas.microsoft.com/office/drawing/2014/main" val="20002"/>
                    </a:ext>
                  </a:extLst>
                </a:gridCol>
                <a:gridCol w="1533525">
                  <a:extLst>
                    <a:ext uri="{9D8B030D-6E8A-4147-A177-3AD203B41FA5}">
                      <a16:colId xmlns:a16="http://schemas.microsoft.com/office/drawing/2014/main" val="20003"/>
                    </a:ext>
                  </a:extLst>
                </a:gridCol>
                <a:gridCol w="1533525">
                  <a:extLst>
                    <a:ext uri="{9D8B030D-6E8A-4147-A177-3AD203B41FA5}">
                      <a16:colId xmlns:a16="http://schemas.microsoft.com/office/drawing/2014/main" val="20004"/>
                    </a:ext>
                  </a:extLst>
                </a:gridCol>
                <a:gridCol w="1534795">
                  <a:extLst>
                    <a:ext uri="{9D8B030D-6E8A-4147-A177-3AD203B41FA5}">
                      <a16:colId xmlns:a16="http://schemas.microsoft.com/office/drawing/2014/main" val="20005"/>
                    </a:ext>
                  </a:extLst>
                </a:gridCol>
                <a:gridCol w="1885315">
                  <a:extLst>
                    <a:ext uri="{9D8B030D-6E8A-4147-A177-3AD203B41FA5}">
                      <a16:colId xmlns:a16="http://schemas.microsoft.com/office/drawing/2014/main" val="20006"/>
                    </a:ext>
                  </a:extLst>
                </a:gridCol>
              </a:tblGrid>
              <a:tr h="579120">
                <a:tc>
                  <a:txBody>
                    <a:bodyPr/>
                    <a:lstStyle/>
                    <a:p>
                      <a:pPr algn="ctr">
                        <a:buNone/>
                        <a:defRPr/>
                      </a:pPr>
                      <a:r>
                        <a:rPr lang="en-US" sz="1600">
                          <a:latin typeface="Arial"/>
                        </a:rPr>
                        <a:t>Type of orbit</a:t>
                      </a:r>
                    </a:p>
                  </a:txBody>
                  <a:tcPr anchor="ctr"/>
                </a:tc>
                <a:tc>
                  <a:txBody>
                    <a:bodyPr/>
                    <a:lstStyle/>
                    <a:p>
                      <a:pPr algn="ctr">
                        <a:buNone/>
                      </a:pPr>
                      <a:r>
                        <a:rPr lang="en-US" sz="1600">
                          <a:latin typeface="Arial"/>
                        </a:rPr>
                        <a:t>Eccentricity </a:t>
                      </a:r>
                    </a:p>
                  </a:txBody>
                  <a:tcPr anchor="ctr"/>
                </a:tc>
                <a:tc>
                  <a:txBody>
                    <a:bodyPr/>
                    <a:lstStyle/>
                    <a:p>
                      <a:pPr algn="ctr">
                        <a:buNone/>
                      </a:pPr>
                      <a:r>
                        <a:rPr lang="en-US" sz="1600">
                          <a:latin typeface="Arial"/>
                        </a:rPr>
                        <a:t>Inclination </a:t>
                      </a:r>
                    </a:p>
                  </a:txBody>
                  <a:tcPr anchor="ctr"/>
                </a:tc>
                <a:tc>
                  <a:txBody>
                    <a:bodyPr/>
                    <a:lstStyle/>
                    <a:p>
                      <a:pPr algn="ctr">
                        <a:buNone/>
                        <a:defRPr/>
                      </a:pPr>
                      <a:r>
                        <a:rPr lang="en-US" sz="1600">
                          <a:latin typeface="Arial"/>
                        </a:rPr>
                        <a:t>Argument o</a:t>
                      </a:r>
                      <a:r>
                        <a:rPr lang="en-US" altLang="en-US" sz="1600">
                          <a:latin typeface="Arial"/>
                        </a:rPr>
                        <a:t>f</a:t>
                      </a:r>
                      <a:r>
                        <a:rPr lang="en-US" sz="1600">
                          <a:latin typeface="Arial"/>
                        </a:rPr>
                        <a:t> periapsis</a:t>
                      </a:r>
                    </a:p>
                  </a:txBody>
                  <a:tcPr anchor="ctr"/>
                </a:tc>
                <a:tc>
                  <a:txBody>
                    <a:bodyPr/>
                    <a:lstStyle/>
                    <a:p>
                      <a:pPr algn="ctr">
                        <a:buNone/>
                        <a:defRPr/>
                      </a:pPr>
                      <a:r>
                        <a:rPr lang="en-US" sz="1600">
                          <a:latin typeface="Arial"/>
                        </a:rPr>
                        <a:t>Semimajor axis</a:t>
                      </a:r>
                    </a:p>
                  </a:txBody>
                  <a:tcPr anchor="ctr"/>
                </a:tc>
                <a:tc>
                  <a:txBody>
                    <a:bodyPr/>
                    <a:lstStyle/>
                    <a:p>
                      <a:pPr algn="ctr">
                        <a:buNone/>
                        <a:defRPr/>
                      </a:pPr>
                      <a:r>
                        <a:rPr lang="en-US" sz="1600">
                          <a:latin typeface="Arial"/>
                        </a:rPr>
                        <a:t>Time of </a:t>
                      </a:r>
                      <a:r>
                        <a:rPr lang="en-US" altLang="en-US" sz="1600">
                          <a:latin typeface="Arial"/>
                        </a:rPr>
                        <a:t>f</a:t>
                      </a:r>
                      <a:r>
                        <a:rPr lang="en-US" sz="1600">
                          <a:latin typeface="Arial"/>
                        </a:rPr>
                        <a:t>light</a:t>
                      </a:r>
                    </a:p>
                  </a:txBody>
                  <a:tcPr anchor="ctr"/>
                </a:tc>
                <a:tc>
                  <a:txBody>
                    <a:bodyPr/>
                    <a:lstStyle/>
                    <a:p>
                      <a:pPr algn="ctr">
                        <a:buNone/>
                        <a:defRPr/>
                      </a:pPr>
                      <a:r>
                        <a:rPr lang="en-US" sz="1600">
                          <a:latin typeface="Arial"/>
                        </a:rPr>
                        <a:t>Propellant consumption</a:t>
                      </a:r>
                    </a:p>
                  </a:txBody>
                  <a:tcPr anchor="ctr"/>
                </a:tc>
                <a:extLst>
                  <a:ext uri="{0D108BD9-81ED-4DB2-BD59-A6C34878D82A}">
                    <a16:rowId xmlns:a16="http://schemas.microsoft.com/office/drawing/2014/main" val="10000"/>
                  </a:ext>
                </a:extLst>
              </a:tr>
              <a:tr h="335280">
                <a:tc>
                  <a:txBody>
                    <a:bodyPr/>
                    <a:lstStyle/>
                    <a:p>
                      <a:pPr algn="ctr">
                        <a:buNone/>
                      </a:pPr>
                      <a:r>
                        <a:rPr lang="en-US" sz="1600">
                          <a:latin typeface="Arial"/>
                        </a:rPr>
                        <a:t>Polar </a:t>
                      </a:r>
                    </a:p>
                  </a:txBody>
                  <a:tcPr/>
                </a:tc>
                <a:tc>
                  <a:txBody>
                    <a:bodyPr/>
                    <a:lstStyle/>
                    <a:p>
                      <a:pPr algn="ctr">
                        <a:buNone/>
                        <a:defRPr/>
                      </a:pPr>
                      <a:r>
                        <a:rPr lang="en-US" sz="1600">
                          <a:latin typeface="Arial"/>
                        </a:rPr>
                        <a:t>0</a:t>
                      </a:r>
                    </a:p>
                  </a:txBody>
                  <a:tcPr/>
                </a:tc>
                <a:tc>
                  <a:txBody>
                    <a:bodyPr/>
                    <a:lstStyle/>
                    <a:p>
                      <a:pPr algn="ctr">
                        <a:buNone/>
                        <a:defRPr/>
                      </a:pPr>
                      <a:r>
                        <a:rPr lang="en-US" sz="1600">
                          <a:latin typeface="Arial"/>
                        </a:rPr>
                        <a:t>90°</a:t>
                      </a:r>
                    </a:p>
                  </a:txBody>
                  <a:tcPr/>
                </a:tc>
                <a:tc>
                  <a:txBody>
                    <a:bodyPr/>
                    <a:lstStyle/>
                    <a:p>
                      <a:pPr algn="ctr">
                        <a:buNone/>
                        <a:defRPr/>
                      </a:pPr>
                      <a:r>
                        <a:rPr lang="en-US" sz="1600">
                          <a:latin typeface="Arial"/>
                        </a:rPr>
                        <a:t>-</a:t>
                      </a:r>
                    </a:p>
                  </a:txBody>
                  <a:tcPr/>
                </a:tc>
                <a:tc>
                  <a:txBody>
                    <a:bodyPr/>
                    <a:lstStyle/>
                    <a:p>
                      <a:pPr algn="ctr">
                        <a:buNone/>
                        <a:defRPr/>
                      </a:pPr>
                      <a:r>
                        <a:rPr lang="en-US" sz="1600">
                          <a:latin typeface="Arial"/>
                        </a:rPr>
                        <a:t>1824.27 km</a:t>
                      </a:r>
                    </a:p>
                  </a:txBody>
                  <a:tcPr/>
                </a:tc>
                <a:tc>
                  <a:txBody>
                    <a:bodyPr/>
                    <a:lstStyle/>
                    <a:p>
                      <a:pPr algn="ctr">
                        <a:buNone/>
                      </a:pPr>
                      <a:r>
                        <a:rPr lang="en-US" sz="1600">
                          <a:latin typeface="Arial"/>
                        </a:rPr>
                        <a:t> 476.29 s</a:t>
                      </a:r>
                    </a:p>
                  </a:txBody>
                  <a:tcPr/>
                </a:tc>
                <a:tc>
                  <a:txBody>
                    <a:bodyPr/>
                    <a:lstStyle/>
                    <a:p>
                      <a:pPr algn="ctr">
                        <a:buNone/>
                        <a:defRPr/>
                      </a:pPr>
                      <a:r>
                        <a:rPr lang="en-US" sz="1600">
                          <a:latin typeface="Arial"/>
                        </a:rPr>
                        <a:t>36.81%</a:t>
                      </a:r>
                    </a:p>
                  </a:txBody>
                  <a:tcPr/>
                </a:tc>
                <a:extLst>
                  <a:ext uri="{0D108BD9-81ED-4DB2-BD59-A6C34878D82A}">
                    <a16:rowId xmlns:a16="http://schemas.microsoft.com/office/drawing/2014/main" val="10001"/>
                  </a:ext>
                </a:extLst>
              </a:tr>
              <a:tr h="335280">
                <a:tc>
                  <a:txBody>
                    <a:bodyPr/>
                    <a:lstStyle/>
                    <a:p>
                      <a:pPr algn="ctr">
                        <a:buNone/>
                      </a:pPr>
                      <a:r>
                        <a:rPr lang="en-US" sz="1600">
                          <a:latin typeface="Arial"/>
                        </a:rPr>
                        <a:t>Highly ell</a:t>
                      </a:r>
                      <a:r>
                        <a:rPr lang="en-US" altLang="en-US" sz="1600">
                          <a:latin typeface="Arial"/>
                        </a:rPr>
                        <a:t>iptica</a:t>
                      </a:r>
                      <a:r>
                        <a:rPr lang="en-US" sz="1600">
                          <a:latin typeface="Arial"/>
                        </a:rPr>
                        <a:t>l </a:t>
                      </a:r>
                    </a:p>
                  </a:txBody>
                  <a:tcPr/>
                </a:tc>
                <a:tc>
                  <a:txBody>
                    <a:bodyPr/>
                    <a:lstStyle/>
                    <a:p>
                      <a:pPr algn="ctr">
                        <a:buNone/>
                        <a:defRPr/>
                      </a:pPr>
                      <a:r>
                        <a:rPr lang="en-US" sz="1600">
                          <a:latin typeface="Arial"/>
                        </a:rPr>
                        <a:t>0.7</a:t>
                      </a:r>
                    </a:p>
                  </a:txBody>
                  <a:tcPr/>
                </a:tc>
                <a:tc>
                  <a:txBody>
                    <a:bodyPr/>
                    <a:lstStyle/>
                    <a:p>
                      <a:pPr algn="ctr">
                        <a:buNone/>
                        <a:defRPr/>
                      </a:pPr>
                      <a:r>
                        <a:rPr lang="en-US" sz="1600">
                          <a:latin typeface="Arial"/>
                        </a:rPr>
                        <a:t>60°</a:t>
                      </a:r>
                    </a:p>
                  </a:txBody>
                  <a:tcPr/>
                </a:tc>
                <a:tc>
                  <a:txBody>
                    <a:bodyPr/>
                    <a:lstStyle/>
                    <a:p>
                      <a:pPr algn="ctr">
                        <a:buNone/>
                        <a:defRPr/>
                      </a:pPr>
                      <a:r>
                        <a:rPr lang="en-US" sz="1600">
                          <a:latin typeface="Arial"/>
                        </a:rPr>
                        <a:t>270°</a:t>
                      </a:r>
                    </a:p>
                  </a:txBody>
                  <a:tcPr/>
                </a:tc>
                <a:tc>
                  <a:txBody>
                    <a:bodyPr/>
                    <a:lstStyle/>
                    <a:p>
                      <a:pPr algn="ctr">
                        <a:buNone/>
                        <a:defRPr/>
                      </a:pPr>
                      <a:r>
                        <a:rPr lang="en-US" sz="1600">
                          <a:latin typeface="Arial"/>
                        </a:rPr>
                        <a:t>6080.90 km</a:t>
                      </a:r>
                    </a:p>
                  </a:txBody>
                  <a:tcPr/>
                </a:tc>
                <a:tc>
                  <a:txBody>
                    <a:bodyPr/>
                    <a:lstStyle/>
                    <a:p>
                      <a:pPr algn="ctr">
                        <a:buNone/>
                        <a:defRPr/>
                      </a:pPr>
                      <a:r>
                        <a:rPr lang="en-US" sz="1600">
                          <a:latin typeface="Arial"/>
                        </a:rPr>
                        <a:t>876.73 s</a:t>
                      </a:r>
                    </a:p>
                  </a:txBody>
                  <a:tcPr/>
                </a:tc>
                <a:tc>
                  <a:txBody>
                    <a:bodyPr/>
                    <a:lstStyle/>
                    <a:p>
                      <a:pPr algn="ctr">
                        <a:buNone/>
                        <a:defRPr/>
                      </a:pPr>
                      <a:r>
                        <a:rPr lang="en-US" sz="1600">
                          <a:latin typeface="Arial"/>
                        </a:rPr>
                        <a:t>67.76%</a:t>
                      </a:r>
                    </a:p>
                  </a:txBody>
                  <a:tcPr/>
                </a:tc>
                <a:extLst>
                  <a:ext uri="{0D108BD9-81ED-4DB2-BD59-A6C34878D82A}">
                    <a16:rowId xmlns:a16="http://schemas.microsoft.com/office/drawing/2014/main" val="10002"/>
                  </a:ext>
                </a:extLst>
              </a:tr>
            </a:tbl>
          </a:graphicData>
        </a:graphic>
      </p:graphicFrame>
      <p:pic>
        <p:nvPicPr>
          <p:cNvPr id="10" name="Picture 6" descr="molnya_alt"/>
          <p:cNvPicPr>
            <a:picLocks noChangeAspect="1"/>
          </p:cNvPicPr>
          <p:nvPr/>
        </p:nvPicPr>
        <p:blipFill>
          <a:blip r:embed="rId4"/>
          <a:stretch>
            <a:fillRect/>
          </a:stretch>
        </p:blipFill>
        <p:spPr bwMode="auto">
          <a:xfrm>
            <a:off x="8027800" y="1686560"/>
            <a:ext cx="4020690" cy="3017519"/>
          </a:xfrm>
          <a:prstGeom prst="rect">
            <a:avLst/>
          </a:prstGeom>
        </p:spPr>
      </p:pic>
      <p:pic>
        <p:nvPicPr>
          <p:cNvPr id="11" name="Picture 7" descr="polar_alt"/>
          <p:cNvPicPr>
            <a:picLocks noChangeAspect="1"/>
          </p:cNvPicPr>
          <p:nvPr/>
        </p:nvPicPr>
        <p:blipFill>
          <a:blip r:embed="rId5"/>
          <a:stretch>
            <a:fillRect/>
          </a:stretch>
        </p:blipFill>
        <p:spPr bwMode="auto">
          <a:xfrm>
            <a:off x="162560" y="1686560"/>
            <a:ext cx="4022466" cy="3017519"/>
          </a:xfrm>
          <a:prstGeom prst="rect">
            <a:avLst/>
          </a:prstGeom>
        </p:spPr>
      </p:pic>
      <p:sp>
        <p:nvSpPr>
          <p:cNvPr id="12" name="Rectangle 12"/>
          <p:cNvSpPr/>
          <p:nvPr/>
        </p:nvSpPr>
        <p:spPr bwMode="auto">
          <a:xfrm>
            <a:off x="7967345" y="966470"/>
            <a:ext cx="386715" cy="7537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latin typeface="Arial" panose="020B0604020202020204" pitchFamily="34" charset="0"/>
            </a:endParaRPr>
          </a:p>
        </p:txBody>
      </p:sp>
      <p:sp>
        <p:nvSpPr>
          <p:cNvPr id="13" name="Espace réservé du contenu 4"/>
          <p:cNvSpPr>
            <a:spLocks noGrp="1"/>
          </p:cNvSpPr>
          <p:nvPr/>
        </p:nvSpPr>
        <p:spPr bwMode="auto">
          <a:xfrm>
            <a:off x="6024245" y="1069340"/>
            <a:ext cx="6167120" cy="412750"/>
          </a:xfrm>
          <a:prstGeom prst="rect">
            <a:avLst/>
          </a:prstGeom>
        </p:spPr>
        <p:txBody>
          <a:bodyPr vert="horz" lIns="91440" tIns="45720" rIns="91440" bIns="45720" rtlCol="0" anchor="t"/>
          <a:lstStyle>
            <a:lvl1pPr marL="228600" indent="-228600" algn="l" defTabSz="914400">
              <a:lnSpc>
                <a:spcPct val="90000"/>
              </a:lnSpc>
              <a:spcBef>
                <a:spcPts val="1000"/>
              </a:spcBef>
              <a:buFont typeface="Arial" panose="020B0604020202020204"/>
              <a:buChar char="•"/>
              <a:defRPr sz="3600">
                <a:solidFill>
                  <a:schemeClr val="tx1"/>
                </a:solidFill>
                <a:latin typeface="Arial" panose="020B0604020202020204"/>
                <a:ea typeface="Arial" panose="020B0604020202020204"/>
              </a:defRPr>
            </a:lvl1pPr>
            <a:lvl2pPr marL="685800" indent="-228600" algn="l" defTabSz="914400">
              <a:lnSpc>
                <a:spcPct val="90000"/>
              </a:lnSpc>
              <a:spcBef>
                <a:spcPts val="500"/>
              </a:spcBef>
              <a:buFont typeface="Arial" panose="020B0604020202020204"/>
              <a:buChar char="•"/>
              <a:defRPr sz="3200">
                <a:solidFill>
                  <a:schemeClr val="tx1"/>
                </a:solidFill>
                <a:latin typeface="Arial" panose="020B0604020202020204"/>
                <a:ea typeface="Arial" panose="020B0604020202020204"/>
              </a:defRPr>
            </a:lvl2pPr>
            <a:lvl3pPr marL="1143000" indent="-228600" algn="l" defTabSz="914400">
              <a:lnSpc>
                <a:spcPct val="90000"/>
              </a:lnSpc>
              <a:spcBef>
                <a:spcPts val="500"/>
              </a:spcBef>
              <a:buFont typeface="Arial" panose="020B0604020202020204"/>
              <a:buChar char="•"/>
              <a:defRPr sz="2800">
                <a:solidFill>
                  <a:schemeClr val="tx1"/>
                </a:solidFill>
                <a:latin typeface="Arial" panose="020B0604020202020204"/>
                <a:ea typeface="Arial" panose="020B0604020202020204"/>
              </a:defRPr>
            </a:lvl3pPr>
            <a:lvl4pPr marL="1600200" indent="-228600" algn="l" defTabSz="914400">
              <a:lnSpc>
                <a:spcPct val="90000"/>
              </a:lnSpc>
              <a:spcBef>
                <a:spcPts val="500"/>
              </a:spcBef>
              <a:buFont typeface="Arial" panose="020B0604020202020204"/>
              <a:buChar char="•"/>
              <a:defRPr sz="2400">
                <a:solidFill>
                  <a:schemeClr val="tx1"/>
                </a:solidFill>
                <a:latin typeface="Arial" panose="020B0604020202020204"/>
                <a:ea typeface="Arial" panose="020B0604020202020204"/>
              </a:defRPr>
            </a:lvl4pPr>
            <a:lvl5pPr marL="2057400" indent="-228600" algn="l" defTabSz="914400">
              <a:lnSpc>
                <a:spcPct val="90000"/>
              </a:lnSpc>
              <a:spcBef>
                <a:spcPts val="500"/>
              </a:spcBef>
              <a:buFont typeface="Arial" panose="020B0604020202020204"/>
              <a:buChar char="•"/>
              <a:defRPr sz="2400">
                <a:solidFill>
                  <a:schemeClr val="tx1"/>
                </a:solidFill>
                <a:latin typeface="Arial" panose="020B0604020202020204"/>
                <a:ea typeface="Arial" panose="020B0604020202020204"/>
              </a:defRPr>
            </a:lvl5pPr>
            <a:lvl6pPr marL="2514600" indent="-228600" algn="l" defTabSz="914400">
              <a:lnSpc>
                <a:spcPct val="90000"/>
              </a:lnSpc>
              <a:spcBef>
                <a:spcPts val="500"/>
              </a:spcBef>
              <a:buFont typeface="Arial" panose="020B0604020202020204"/>
              <a:buChar char="•"/>
              <a:defRPr sz="1800">
                <a:solidFill>
                  <a:schemeClr val="tx1"/>
                </a:solidFill>
                <a:latin typeface="+mn-lt"/>
                <a:ea typeface="+mn-ea"/>
              </a:defRPr>
            </a:lvl6pPr>
            <a:lvl7pPr marL="2971800" indent="-228600" algn="l" defTabSz="914400">
              <a:lnSpc>
                <a:spcPct val="90000"/>
              </a:lnSpc>
              <a:spcBef>
                <a:spcPts val="500"/>
              </a:spcBef>
              <a:buFont typeface="Arial" panose="020B0604020202020204"/>
              <a:buChar char="•"/>
              <a:defRPr sz="1800">
                <a:solidFill>
                  <a:schemeClr val="tx1"/>
                </a:solidFill>
                <a:latin typeface="+mn-lt"/>
                <a:ea typeface="+mn-ea"/>
              </a:defRPr>
            </a:lvl7pPr>
            <a:lvl8pPr marL="3429000" indent="-228600" algn="l" defTabSz="914400">
              <a:lnSpc>
                <a:spcPct val="90000"/>
              </a:lnSpc>
              <a:spcBef>
                <a:spcPts val="500"/>
              </a:spcBef>
              <a:buFont typeface="Arial" panose="020B0604020202020204"/>
              <a:buChar char="•"/>
              <a:defRPr sz="1800">
                <a:solidFill>
                  <a:schemeClr val="tx1"/>
                </a:solidFill>
                <a:latin typeface="+mn-lt"/>
                <a:ea typeface="+mn-ea"/>
              </a:defRPr>
            </a:lvl8pPr>
            <a:lvl9pPr marL="3886200" indent="-228600" algn="l" defTabSz="914400">
              <a:lnSpc>
                <a:spcPct val="90000"/>
              </a:lnSpc>
              <a:spcBef>
                <a:spcPts val="500"/>
              </a:spcBef>
              <a:buFont typeface="Arial" panose="020B0604020202020204"/>
              <a:buChar char="•"/>
              <a:defRPr sz="1800">
                <a:solidFill>
                  <a:schemeClr val="tx1"/>
                </a:solidFill>
                <a:latin typeface="+mn-lt"/>
                <a:ea typeface="+mn-ea"/>
              </a:defRPr>
            </a:lvl9pPr>
          </a:lstStyle>
          <a:p>
            <a:pPr marL="0" indent="0" algn="ctr">
              <a:buNone/>
              <a:defRPr/>
            </a:pPr>
            <a:r>
              <a:rPr lang="en-US" sz="2000"/>
              <a:t>Highly elliptical orbit - out-of-plane maneuver</a:t>
            </a:r>
            <a:endParaRPr lang="en-US" sz="2000">
              <a:cs typeface="Arial"/>
            </a:endParaRPr>
          </a:p>
        </p:txBody>
      </p:sp>
    </p:spTree>
  </p:cSld>
  <p:clrMapOvr>
    <a:masterClrMapping/>
  </p:clrMapOvr>
</p:sld>
</file>

<file path=ppt/theme/theme1.xml><?xml version="1.0" encoding="utf-8"?>
<a:theme xmlns:a="http://schemas.openxmlformats.org/drawingml/2006/main" name="Thème Office">
  <a:themeElements>
    <a:clrScheme name="ISAE-SUPAERO">
      <a:dk1>
        <a:srgbClr val="000000"/>
      </a:dk1>
      <a:lt1>
        <a:srgbClr val="FFFFFF"/>
      </a:lt1>
      <a:dk2>
        <a:srgbClr val="000000"/>
      </a:dk2>
      <a:lt2>
        <a:srgbClr val="FEFFFF"/>
      </a:lt2>
      <a:accent1>
        <a:srgbClr val="DD1F19"/>
      </a:accent1>
      <a:accent2>
        <a:srgbClr val="A1141B"/>
      </a:accent2>
      <a:accent3>
        <a:srgbClr val="00B0E6"/>
      </a:accent3>
      <a:accent4>
        <a:srgbClr val="122271"/>
      </a:accent4>
      <a:accent5>
        <a:srgbClr val="96BE0F"/>
      </a:accent5>
      <a:accent6>
        <a:srgbClr val="328926"/>
      </a:accent6>
      <a:hlink>
        <a:srgbClr val="F9BB01"/>
      </a:hlink>
      <a:folHlink>
        <a:srgbClr val="8C8C8C"/>
      </a:folHlink>
    </a:clrScheme>
    <a:fontScheme name="Bureau">
      <a:majorFont>
        <a:latin typeface="Calibri Light"/>
        <a:ea typeface="Arial"/>
        <a:cs typeface="Arial"/>
      </a:majorFont>
      <a:minorFont>
        <a:latin typeface="Calibri"/>
        <a:ea typeface="Arial"/>
        <a:cs typeface="Arial"/>
      </a:minorFont>
    </a:fontScheme>
    <a:fmtScheme name="Bureau">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21</Slides>
  <Notes>19</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Thème Office</vt:lpstr>
      <vt:lpstr>Optimal control of trajectory of reusable launcher in OpenMDAO/dymos</vt:lpstr>
      <vt:lpstr>Outline</vt:lpstr>
      <vt:lpstr>Context</vt:lpstr>
      <vt:lpstr>Optimal control problem: implementation</vt:lpstr>
      <vt:lpstr>Optimal control problem: formulation</vt:lpstr>
      <vt:lpstr>Equations of Motion</vt:lpstr>
      <vt:lpstr>Achievements of Semester 2</vt:lpstr>
      <vt:lpstr>Achievements of Semester 2</vt:lpstr>
      <vt:lpstr>Achievements of Semester 2</vt:lpstr>
      <vt:lpstr>2D Descent: Optimal control problem</vt:lpstr>
      <vt:lpstr>2D Descent: Variable thrust</vt:lpstr>
      <vt:lpstr>2D Descent: Minimum safe altitude</vt:lpstr>
      <vt:lpstr>LLO to HEO: Optimal control problem</vt:lpstr>
      <vt:lpstr>LLO to HEO: Three-phases transfer</vt:lpstr>
      <vt:lpstr>LLO to HEO: Finite Escape Burn</vt:lpstr>
      <vt:lpstr>Surrogate Models - Tools</vt:lpstr>
      <vt:lpstr>Surrogate Models - Examples</vt:lpstr>
      <vt:lpstr>LaTOM Software Package</vt:lpstr>
      <vt:lpstr>Conclusions &amp; Future achievements</vt:lpstr>
      <vt:lpstr>Selected bibliography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Optimal control of trajectory of reusable launcher in OpenMDAO/dymos</dc:title>
  <dc:creator/>
  <cp:revision>6</cp:revision>
  <dcterms:created xsi:type="dcterms:W3CDTF">2019-06-25T07:03:56Z</dcterms:created>
  <dcterms:modified xsi:type="dcterms:W3CDTF">2020-03-26T06:41:11Z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1033-11.1.0.8392</vt:lpwstr>
  </property>
</Properties>
</file>